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sldIdLst>
    <p:sldId id="256" r:id="rId3"/>
    <p:sldId id="257" r:id="rId4"/>
    <p:sldId id="258" r:id="rId5"/>
    <p:sldId id="274" r:id="rId6"/>
    <p:sldId id="263" r:id="rId7"/>
    <p:sldId id="262" r:id="rId8"/>
    <p:sldId id="261" r:id="rId9"/>
    <p:sldId id="275" r:id="rId10"/>
    <p:sldId id="276" r:id="rId11"/>
    <p:sldId id="260" r:id="rId12"/>
    <p:sldId id="277" r:id="rId13"/>
    <p:sldId id="272" r:id="rId14"/>
    <p:sldId id="279" r:id="rId15"/>
    <p:sldId id="280" r:id="rId16"/>
    <p:sldId id="271" r:id="rId17"/>
    <p:sldId id="281" r:id="rId18"/>
    <p:sldId id="282" r:id="rId19"/>
    <p:sldId id="259" r:id="rId20"/>
    <p:sldId id="284" r:id="rId21"/>
    <p:sldId id="296" r:id="rId22"/>
    <p:sldId id="285" r:id="rId23"/>
    <p:sldId id="266" r:id="rId24"/>
    <p:sldId id="286" r:id="rId25"/>
    <p:sldId id="287" r:id="rId26"/>
    <p:sldId id="288" r:id="rId27"/>
    <p:sldId id="297" r:id="rId28"/>
    <p:sldId id="298" r:id="rId29"/>
    <p:sldId id="299" r:id="rId30"/>
    <p:sldId id="300" r:id="rId31"/>
    <p:sldId id="301" r:id="rId32"/>
    <p:sldId id="293" r:id="rId33"/>
    <p:sldId id="294" r:id="rId34"/>
    <p:sldId id="295" r:id="rId35"/>
    <p:sldId id="302" r:id="rId36"/>
    <p:sldId id="304" r:id="rId37"/>
    <p:sldId id="307" r:id="rId38"/>
    <p:sldId id="308" r:id="rId39"/>
    <p:sldId id="309" r:id="rId40"/>
    <p:sldId id="311" r:id="rId41"/>
    <p:sldId id="268" r:id="rId42"/>
    <p:sldId id="310" r:id="rId43"/>
  </p:sldIdLst>
  <p:sldSz cx="12192000" cy="6858000"/>
  <p:notesSz cx="6858000" cy="9144000"/>
  <p:defaultTextStyle>
    <a:defPPr>
      <a:defRPr lang="en-GB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0172B"/>
    <a:srgbClr val="1E1E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1AA8FE4-5635-4374-B726-11E12D6FAA38}" v="1" dt="2021-08-31T14:15:21.81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101" autoAdjust="0"/>
    <p:restoredTop sz="96846" autoAdjust="0"/>
  </p:normalViewPr>
  <p:slideViewPr>
    <p:cSldViewPr snapToGrid="0">
      <p:cViewPr varScale="1">
        <p:scale>
          <a:sx n="126" d="100"/>
          <a:sy n="126" d="100"/>
        </p:scale>
        <p:origin x="1440" y="8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microsoft.com/office/2015/10/relationships/revisionInfo" Target="revisionInfo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microsoft.com/office/2016/11/relationships/changesInfo" Target="changesInfos/changesInfo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b Sewell" userId="c802df42025d5e1f" providerId="LiveId" clId="{C06ACB13-F4F6-4BF6-A076-461C3EA19F4B}"/>
    <pc:docChg chg="undo custSel addSld delSld modSld sldOrd">
      <pc:chgData name="Rob Sewell" userId="c802df42025d5e1f" providerId="LiveId" clId="{C06ACB13-F4F6-4BF6-A076-461C3EA19F4B}" dt="2021-02-08T23:16:31.244" v="3484" actId="167"/>
      <pc:docMkLst>
        <pc:docMk/>
      </pc:docMkLst>
      <pc:sldChg chg="modSp mod">
        <pc:chgData name="Rob Sewell" userId="c802df42025d5e1f" providerId="LiveId" clId="{C06ACB13-F4F6-4BF6-A076-461C3EA19F4B}" dt="2021-02-07T20:32:31.698" v="3415" actId="962"/>
        <pc:sldMkLst>
          <pc:docMk/>
          <pc:sldMk cId="109857222" sldId="256"/>
        </pc:sldMkLst>
        <pc:spChg chg="mod ord">
          <ac:chgData name="Rob Sewell" userId="c802df42025d5e1f" providerId="LiveId" clId="{C06ACB13-F4F6-4BF6-A076-461C3EA19F4B}" dt="2021-02-07T20:26:15.743" v="3241" actId="13244"/>
          <ac:spMkLst>
            <pc:docMk/>
            <pc:sldMk cId="109857222" sldId="256"/>
            <ac:spMk id="25" creationId="{C74144C4-B748-4777-B139-5F563548AE85}"/>
          </ac:spMkLst>
        </pc:spChg>
        <pc:picChg chg="mod">
          <ac:chgData name="Rob Sewell" userId="c802df42025d5e1f" providerId="LiveId" clId="{C06ACB13-F4F6-4BF6-A076-461C3EA19F4B}" dt="2021-02-07T20:32:31.698" v="3415" actId="962"/>
          <ac:picMkLst>
            <pc:docMk/>
            <pc:sldMk cId="109857222" sldId="256"/>
            <ac:picMk id="5" creationId="{2B1FAE08-325D-4A00-8D9C-4978730DF592}"/>
          </ac:picMkLst>
        </pc:picChg>
        <pc:picChg chg="mod ord">
          <ac:chgData name="Rob Sewell" userId="c802df42025d5e1f" providerId="LiveId" clId="{C06ACB13-F4F6-4BF6-A076-461C3EA19F4B}" dt="2021-02-07T20:26:50.671" v="3253"/>
          <ac:picMkLst>
            <pc:docMk/>
            <pc:sldMk cId="109857222" sldId="256"/>
            <ac:picMk id="7" creationId="{F9C38E24-2922-429C-8076-6CD8E6991405}"/>
          </ac:picMkLst>
        </pc:picChg>
        <pc:picChg chg="mod">
          <ac:chgData name="Rob Sewell" userId="c802df42025d5e1f" providerId="LiveId" clId="{C06ACB13-F4F6-4BF6-A076-461C3EA19F4B}" dt="2021-02-07T20:26:29.777" v="3250" actId="962"/>
          <ac:picMkLst>
            <pc:docMk/>
            <pc:sldMk cId="109857222" sldId="256"/>
            <ac:picMk id="22" creationId="{AAA561B6-F122-4900-9170-F0BD00F97AB6}"/>
          </ac:picMkLst>
        </pc:picChg>
        <pc:picChg chg="mod">
          <ac:chgData name="Rob Sewell" userId="c802df42025d5e1f" providerId="LiveId" clId="{C06ACB13-F4F6-4BF6-A076-461C3EA19F4B}" dt="2021-02-07T20:26:30.249" v="3251" actId="962"/>
          <ac:picMkLst>
            <pc:docMk/>
            <pc:sldMk cId="109857222" sldId="256"/>
            <ac:picMk id="24" creationId="{9E90C153-CEAB-4A67-B2D8-FB78490D34FD}"/>
          </ac:picMkLst>
        </pc:picChg>
      </pc:sldChg>
      <pc:sldChg chg="addSp modSp mod">
        <pc:chgData name="Rob Sewell" userId="c802df42025d5e1f" providerId="LiveId" clId="{C06ACB13-F4F6-4BF6-A076-461C3EA19F4B}" dt="2021-02-07T20:26:42.991" v="3252"/>
        <pc:sldMkLst>
          <pc:docMk/>
          <pc:sldMk cId="1383947894" sldId="257"/>
        </pc:sldMkLst>
        <pc:spChg chg="add mod ord">
          <ac:chgData name="Rob Sewell" userId="c802df42025d5e1f" providerId="LiveId" clId="{C06ACB13-F4F6-4BF6-A076-461C3EA19F4B}" dt="2021-02-07T20:26:42.991" v="3252"/>
          <ac:spMkLst>
            <pc:docMk/>
            <pc:sldMk cId="1383947894" sldId="257"/>
            <ac:spMk id="2" creationId="{2F7B98CF-7FA8-48B7-B34F-96648A7F993D}"/>
          </ac:spMkLst>
        </pc:spChg>
        <pc:picChg chg="mod">
          <ac:chgData name="Rob Sewell" userId="c802df42025d5e1f" providerId="LiveId" clId="{C06ACB13-F4F6-4BF6-A076-461C3EA19F4B}" dt="2021-02-07T20:23:01.710" v="3123" actId="962"/>
          <ac:picMkLst>
            <pc:docMk/>
            <pc:sldMk cId="1383947894" sldId="257"/>
            <ac:picMk id="4" creationId="{CAB84AD3-582E-4FE0-A7D0-B3214E1578BE}"/>
          </ac:picMkLst>
        </pc:picChg>
      </pc:sldChg>
      <pc:sldChg chg="modSp">
        <pc:chgData name="Rob Sewell" userId="c802df42025d5e1f" providerId="LiveId" clId="{C06ACB13-F4F6-4BF6-A076-461C3EA19F4B}" dt="2021-02-07T20:15:53.393" v="2835" actId="962"/>
        <pc:sldMkLst>
          <pc:docMk/>
          <pc:sldMk cId="1758859840" sldId="258"/>
        </pc:sldMkLst>
        <pc:picChg chg="mod">
          <ac:chgData name="Rob Sewell" userId="c802df42025d5e1f" providerId="LiveId" clId="{C06ACB13-F4F6-4BF6-A076-461C3EA19F4B}" dt="2021-02-07T20:15:53.393" v="2835" actId="962"/>
          <ac:picMkLst>
            <pc:docMk/>
            <pc:sldMk cId="1758859840" sldId="258"/>
            <ac:picMk id="7" creationId="{9ECD9CDD-654E-43F2-8AB7-0213B5D605B5}"/>
          </ac:picMkLst>
        </pc:picChg>
      </pc:sldChg>
      <pc:sldChg chg="addSp delSp modSp mod ord">
        <pc:chgData name="Rob Sewell" userId="c802df42025d5e1f" providerId="LiveId" clId="{C06ACB13-F4F6-4BF6-A076-461C3EA19F4B}" dt="2021-02-07T20:34:31.014" v="3476" actId="962"/>
        <pc:sldMkLst>
          <pc:docMk/>
          <pc:sldMk cId="3923113954" sldId="259"/>
        </pc:sldMkLst>
        <pc:spChg chg="mod">
          <ac:chgData name="Rob Sewell" userId="c802df42025d5e1f" providerId="LiveId" clId="{C06ACB13-F4F6-4BF6-A076-461C3EA19F4B}" dt="2021-02-01T21:10:52.371" v="748" actId="1076"/>
          <ac:spMkLst>
            <pc:docMk/>
            <pc:sldMk cId="3923113954" sldId="259"/>
            <ac:spMk id="2" creationId="{B71CB172-F0B5-4500-B213-8A181F82872A}"/>
          </ac:spMkLst>
        </pc:spChg>
        <pc:spChg chg="add del mod">
          <ac:chgData name="Rob Sewell" userId="c802df42025d5e1f" providerId="LiveId" clId="{C06ACB13-F4F6-4BF6-A076-461C3EA19F4B}" dt="2021-02-01T07:59:58.891" v="3" actId="478"/>
          <ac:spMkLst>
            <pc:docMk/>
            <pc:sldMk cId="3923113954" sldId="259"/>
            <ac:spMk id="5" creationId="{6C9F4F50-98F6-41A9-8393-6F4BCE997848}"/>
          </ac:spMkLst>
        </pc:spChg>
        <pc:spChg chg="add mod">
          <ac:chgData name="Rob Sewell" userId="c802df42025d5e1f" providerId="LiveId" clId="{C06ACB13-F4F6-4BF6-A076-461C3EA19F4B}" dt="2021-02-07T20:33:12.805" v="3421" actId="962"/>
          <ac:spMkLst>
            <pc:docMk/>
            <pc:sldMk cId="3923113954" sldId="259"/>
            <ac:spMk id="8" creationId="{1EB38ADF-C5A8-459B-86A5-81C280FB6092}"/>
          </ac:spMkLst>
        </pc:spChg>
        <pc:picChg chg="del">
          <ac:chgData name="Rob Sewell" userId="c802df42025d5e1f" providerId="LiveId" clId="{C06ACB13-F4F6-4BF6-A076-461C3EA19F4B}" dt="2021-02-01T07:59:55.248" v="2" actId="478"/>
          <ac:picMkLst>
            <pc:docMk/>
            <pc:sldMk cId="3923113954" sldId="259"/>
            <ac:picMk id="4" creationId="{47245190-C1AA-46E3-91FB-FCFE4A93ED58}"/>
          </ac:picMkLst>
        </pc:picChg>
        <pc:picChg chg="add mod">
          <ac:chgData name="Rob Sewell" userId="c802df42025d5e1f" providerId="LiveId" clId="{C06ACB13-F4F6-4BF6-A076-461C3EA19F4B}" dt="2021-02-07T20:34:31.014" v="3476" actId="962"/>
          <ac:picMkLst>
            <pc:docMk/>
            <pc:sldMk cId="3923113954" sldId="259"/>
            <ac:picMk id="7" creationId="{898BB167-E731-4B2E-949E-C430B8AFBE91}"/>
          </ac:picMkLst>
        </pc:picChg>
      </pc:sldChg>
      <pc:sldChg chg="modSp mod ord modAnim">
        <pc:chgData name="Rob Sewell" userId="c802df42025d5e1f" providerId="LiveId" clId="{C06ACB13-F4F6-4BF6-A076-461C3EA19F4B}" dt="2021-02-07T20:23:50.834" v="3138" actId="962"/>
        <pc:sldMkLst>
          <pc:docMk/>
          <pc:sldMk cId="1797964083" sldId="260"/>
        </pc:sldMkLst>
        <pc:spChg chg="mod">
          <ac:chgData name="Rob Sewell" userId="c802df42025d5e1f" providerId="LiveId" clId="{C06ACB13-F4F6-4BF6-A076-461C3EA19F4B}" dt="2021-02-07T20:20:54.519" v="3074" actId="13926"/>
          <ac:spMkLst>
            <pc:docMk/>
            <pc:sldMk cId="1797964083" sldId="260"/>
            <ac:spMk id="6" creationId="{2C697BC3-6C98-4C0E-8437-EBF629582530}"/>
          </ac:spMkLst>
        </pc:spChg>
        <pc:picChg chg="mod">
          <ac:chgData name="Rob Sewell" userId="c802df42025d5e1f" providerId="LiveId" clId="{C06ACB13-F4F6-4BF6-A076-461C3EA19F4B}" dt="2021-02-07T20:23:50.834" v="3138" actId="962"/>
          <ac:picMkLst>
            <pc:docMk/>
            <pc:sldMk cId="1797964083" sldId="260"/>
            <ac:picMk id="4" creationId="{37F6CDF2-D537-4860-A1DD-7BA3A0717D0F}"/>
          </ac:picMkLst>
        </pc:picChg>
      </pc:sldChg>
      <pc:sldChg chg="modSp mod">
        <pc:chgData name="Rob Sewell" userId="c802df42025d5e1f" providerId="LiveId" clId="{C06ACB13-F4F6-4BF6-A076-461C3EA19F4B}" dt="2021-02-07T20:23:19.768" v="3126" actId="962"/>
        <pc:sldMkLst>
          <pc:docMk/>
          <pc:sldMk cId="374167681" sldId="261"/>
        </pc:sldMkLst>
        <pc:picChg chg="mod">
          <ac:chgData name="Rob Sewell" userId="c802df42025d5e1f" providerId="LiveId" clId="{C06ACB13-F4F6-4BF6-A076-461C3EA19F4B}" dt="2021-02-07T20:22:24.928" v="3115" actId="962"/>
          <ac:picMkLst>
            <pc:docMk/>
            <pc:sldMk cId="374167681" sldId="261"/>
            <ac:picMk id="4" creationId="{9AB6AFA8-0995-4EF6-B879-5552EA8D99F4}"/>
          </ac:picMkLst>
        </pc:picChg>
        <pc:picChg chg="mod">
          <ac:chgData name="Rob Sewell" userId="c802df42025d5e1f" providerId="LiveId" clId="{C06ACB13-F4F6-4BF6-A076-461C3EA19F4B}" dt="2021-02-07T20:23:13.626" v="3125" actId="962"/>
          <ac:picMkLst>
            <pc:docMk/>
            <pc:sldMk cId="374167681" sldId="261"/>
            <ac:picMk id="5" creationId="{132C7D7E-7C68-4697-8C38-A82024EEEAB5}"/>
          </ac:picMkLst>
        </pc:picChg>
        <pc:picChg chg="mod">
          <ac:chgData name="Rob Sewell" userId="c802df42025d5e1f" providerId="LiveId" clId="{C06ACB13-F4F6-4BF6-A076-461C3EA19F4B}" dt="2021-02-07T20:23:19.768" v="3126" actId="962"/>
          <ac:picMkLst>
            <pc:docMk/>
            <pc:sldMk cId="374167681" sldId="261"/>
            <ac:picMk id="6" creationId="{D0542A2A-95DE-45F8-A994-64B1F045F3C1}"/>
          </ac:picMkLst>
        </pc:picChg>
      </pc:sldChg>
      <pc:sldChg chg="modSp mod">
        <pc:chgData name="Rob Sewell" userId="c802df42025d5e1f" providerId="LiveId" clId="{C06ACB13-F4F6-4BF6-A076-461C3EA19F4B}" dt="2021-02-07T20:23:07.633" v="3124" actId="962"/>
        <pc:sldMkLst>
          <pc:docMk/>
          <pc:sldMk cId="217707004" sldId="262"/>
        </pc:sldMkLst>
        <pc:spChg chg="mod">
          <ac:chgData name="Rob Sewell" userId="c802df42025d5e1f" providerId="LiveId" clId="{C06ACB13-F4F6-4BF6-A076-461C3EA19F4B}" dt="2021-02-07T20:16:21.915" v="2840" actId="962"/>
          <ac:spMkLst>
            <pc:docMk/>
            <pc:sldMk cId="217707004" sldId="262"/>
            <ac:spMk id="10" creationId="{F6A18B2A-F33F-4D50-9241-30F373D86A71}"/>
          </ac:spMkLst>
        </pc:spChg>
        <pc:picChg chg="mod">
          <ac:chgData name="Rob Sewell" userId="c802df42025d5e1f" providerId="LiveId" clId="{C06ACB13-F4F6-4BF6-A076-461C3EA19F4B}" dt="2021-02-07T20:23:07.633" v="3124" actId="962"/>
          <ac:picMkLst>
            <pc:docMk/>
            <pc:sldMk cId="217707004" sldId="262"/>
            <ac:picMk id="4" creationId="{E63F0EC2-0497-4185-B8F7-E42FDDF3E2CB}"/>
          </ac:picMkLst>
        </pc:picChg>
      </pc:sldChg>
      <pc:sldChg chg="modSp mod">
        <pc:chgData name="Rob Sewell" userId="c802df42025d5e1f" providerId="LiveId" clId="{C06ACB13-F4F6-4BF6-A076-461C3EA19F4B}" dt="2021-02-07T20:22:54.914" v="3121" actId="962"/>
        <pc:sldMkLst>
          <pc:docMk/>
          <pc:sldMk cId="2272810530" sldId="263"/>
        </pc:sldMkLst>
        <pc:picChg chg="mod">
          <ac:chgData name="Rob Sewell" userId="c802df42025d5e1f" providerId="LiveId" clId="{C06ACB13-F4F6-4BF6-A076-461C3EA19F4B}" dt="2021-02-07T20:22:54.914" v="3121" actId="962"/>
          <ac:picMkLst>
            <pc:docMk/>
            <pc:sldMk cId="2272810530" sldId="263"/>
            <ac:picMk id="4" creationId="{82FBEBB3-CA46-4FA7-9B4C-AECA210FADD8}"/>
          </ac:picMkLst>
        </pc:picChg>
      </pc:sldChg>
      <pc:sldChg chg="del">
        <pc:chgData name="Rob Sewell" userId="c802df42025d5e1f" providerId="LiveId" clId="{C06ACB13-F4F6-4BF6-A076-461C3EA19F4B}" dt="2021-02-01T07:59:20.739" v="1" actId="2696"/>
        <pc:sldMkLst>
          <pc:docMk/>
          <pc:sldMk cId="2383373513" sldId="264"/>
        </pc:sldMkLst>
      </pc:sldChg>
      <pc:sldChg chg="del ord">
        <pc:chgData name="Rob Sewell" userId="c802df42025d5e1f" providerId="LiveId" clId="{C06ACB13-F4F6-4BF6-A076-461C3EA19F4B}" dt="2021-02-07T14:50:04.535" v="2710" actId="47"/>
        <pc:sldMkLst>
          <pc:docMk/>
          <pc:sldMk cId="3626179718" sldId="265"/>
        </pc:sldMkLst>
      </pc:sldChg>
      <pc:sldChg chg="addSp delSp modSp mod">
        <pc:chgData name="Rob Sewell" userId="c802df42025d5e1f" providerId="LiveId" clId="{C06ACB13-F4F6-4BF6-A076-461C3EA19F4B}" dt="2021-02-07T20:33:54.250" v="3466" actId="962"/>
        <pc:sldMkLst>
          <pc:docMk/>
          <pc:sldMk cId="1867774294" sldId="266"/>
        </pc:sldMkLst>
        <pc:spChg chg="add del mod">
          <ac:chgData name="Rob Sewell" userId="c802df42025d5e1f" providerId="LiveId" clId="{C06ACB13-F4F6-4BF6-A076-461C3EA19F4B}" dt="2021-02-02T07:19:19.092" v="818" actId="1076"/>
          <ac:spMkLst>
            <pc:docMk/>
            <pc:sldMk cId="1867774294" sldId="266"/>
            <ac:spMk id="2" creationId="{100DCC1D-5C37-465B-9184-7CCC48CA6081}"/>
          </ac:spMkLst>
        </pc:spChg>
        <pc:spChg chg="add del mod">
          <ac:chgData name="Rob Sewell" userId="c802df42025d5e1f" providerId="LiveId" clId="{C06ACB13-F4F6-4BF6-A076-461C3EA19F4B}" dt="2021-02-02T07:23:46.314" v="820" actId="478"/>
          <ac:spMkLst>
            <pc:docMk/>
            <pc:sldMk cId="1867774294" sldId="266"/>
            <ac:spMk id="6" creationId="{71443BE1-5AF9-4A5A-B405-0A7C2F59F00C}"/>
          </ac:spMkLst>
        </pc:spChg>
        <pc:spChg chg="add mod">
          <ac:chgData name="Rob Sewell" userId="c802df42025d5e1f" providerId="LiveId" clId="{C06ACB13-F4F6-4BF6-A076-461C3EA19F4B}" dt="2021-02-07T20:33:54.250" v="3466" actId="962"/>
          <ac:spMkLst>
            <pc:docMk/>
            <pc:sldMk cId="1867774294" sldId="266"/>
            <ac:spMk id="9" creationId="{48D91273-FB4B-4D5D-8201-1132B2F49395}"/>
          </ac:spMkLst>
        </pc:spChg>
        <pc:picChg chg="del mod">
          <ac:chgData name="Rob Sewell" userId="c802df42025d5e1f" providerId="LiveId" clId="{C06ACB13-F4F6-4BF6-A076-461C3EA19F4B}" dt="2021-02-02T07:21:56.186" v="819" actId="478"/>
          <ac:picMkLst>
            <pc:docMk/>
            <pc:sldMk cId="1867774294" sldId="266"/>
            <ac:picMk id="4" creationId="{C4607701-E8C9-40BC-A335-D0DAEF658F35}"/>
          </ac:picMkLst>
        </pc:picChg>
        <pc:picChg chg="del">
          <ac:chgData name="Rob Sewell" userId="c802df42025d5e1f" providerId="LiveId" clId="{C06ACB13-F4F6-4BF6-A076-461C3EA19F4B}" dt="2021-02-02T07:28:09.238" v="838" actId="478"/>
          <ac:picMkLst>
            <pc:docMk/>
            <pc:sldMk cId="1867774294" sldId="266"/>
            <ac:picMk id="5" creationId="{8E5A0049-C438-4CBF-B36B-EEF9C6E837A2}"/>
          </ac:picMkLst>
        </pc:picChg>
        <pc:picChg chg="add mod">
          <ac:chgData name="Rob Sewell" userId="c802df42025d5e1f" providerId="LiveId" clId="{C06ACB13-F4F6-4BF6-A076-461C3EA19F4B}" dt="2021-02-07T20:33:47.458" v="3465" actId="962"/>
          <ac:picMkLst>
            <pc:docMk/>
            <pc:sldMk cId="1867774294" sldId="266"/>
            <ac:picMk id="8" creationId="{EAA5211A-7C9B-4F4A-95C8-AE0EB381C703}"/>
          </ac:picMkLst>
        </pc:picChg>
      </pc:sldChg>
      <pc:sldChg chg="del">
        <pc:chgData name="Rob Sewell" userId="c802df42025d5e1f" providerId="LiveId" clId="{C06ACB13-F4F6-4BF6-A076-461C3EA19F4B}" dt="2021-02-02T07:31:02.353" v="854" actId="2696"/>
        <pc:sldMkLst>
          <pc:docMk/>
          <pc:sldMk cId="3112530312" sldId="267"/>
        </pc:sldMkLst>
      </pc:sldChg>
      <pc:sldChg chg="del">
        <pc:chgData name="Rob Sewell" userId="c802df42025d5e1f" providerId="LiveId" clId="{C06ACB13-F4F6-4BF6-A076-461C3EA19F4B}" dt="2021-02-07T14:50:00.213" v="2708" actId="47"/>
        <pc:sldMkLst>
          <pc:docMk/>
          <pc:sldMk cId="3622062194" sldId="269"/>
        </pc:sldMkLst>
      </pc:sldChg>
      <pc:sldChg chg="modSp del mod">
        <pc:chgData name="Rob Sewell" userId="c802df42025d5e1f" providerId="LiveId" clId="{C06ACB13-F4F6-4BF6-A076-461C3EA19F4B}" dt="2021-02-07T14:50:24.672" v="2714" actId="2696"/>
        <pc:sldMkLst>
          <pc:docMk/>
          <pc:sldMk cId="536112312" sldId="270"/>
        </pc:sldMkLst>
        <pc:spChg chg="mod">
          <ac:chgData name="Rob Sewell" userId="c802df42025d5e1f" providerId="LiveId" clId="{C06ACB13-F4F6-4BF6-A076-461C3EA19F4B}" dt="2021-02-07T14:50:17.433" v="2713" actId="5793"/>
          <ac:spMkLst>
            <pc:docMk/>
            <pc:sldMk cId="536112312" sldId="270"/>
            <ac:spMk id="3" creationId="{1C2A995B-4E62-4CA0-BA35-2225B25BA23C}"/>
          </ac:spMkLst>
        </pc:spChg>
      </pc:sldChg>
      <pc:sldChg chg="addSp delSp modSp mod ord">
        <pc:chgData name="Rob Sewell" userId="c802df42025d5e1f" providerId="LiveId" clId="{C06ACB13-F4F6-4BF6-A076-461C3EA19F4B}" dt="2021-02-07T20:28:35.124" v="3274"/>
        <pc:sldMkLst>
          <pc:docMk/>
          <pc:sldMk cId="494076499" sldId="271"/>
        </pc:sldMkLst>
        <pc:spChg chg="del mod">
          <ac:chgData name="Rob Sewell" userId="c802df42025d5e1f" providerId="LiveId" clId="{C06ACB13-F4F6-4BF6-A076-461C3EA19F4B}" dt="2021-02-01T21:09:41.241" v="738" actId="478"/>
          <ac:spMkLst>
            <pc:docMk/>
            <pc:sldMk cId="494076499" sldId="271"/>
            <ac:spMk id="2" creationId="{D30FCC2D-47AB-4E19-96A8-82FEBA16CE5C}"/>
          </ac:spMkLst>
        </pc:spChg>
        <pc:spChg chg="del">
          <ac:chgData name="Rob Sewell" userId="c802df42025d5e1f" providerId="LiveId" clId="{C06ACB13-F4F6-4BF6-A076-461C3EA19F4B}" dt="2021-02-01T21:01:53.897" v="640" actId="478"/>
          <ac:spMkLst>
            <pc:docMk/>
            <pc:sldMk cId="494076499" sldId="271"/>
            <ac:spMk id="3" creationId="{B4EF4028-9F5E-4303-919A-C472D5FD04B1}"/>
          </ac:spMkLst>
        </pc:spChg>
        <pc:spChg chg="del">
          <ac:chgData name="Rob Sewell" userId="c802df42025d5e1f" providerId="LiveId" clId="{C06ACB13-F4F6-4BF6-A076-461C3EA19F4B}" dt="2021-02-01T21:06:18.805" v="698" actId="478"/>
          <ac:spMkLst>
            <pc:docMk/>
            <pc:sldMk cId="494076499" sldId="271"/>
            <ac:spMk id="4" creationId="{CF47D5FA-A40C-4338-A396-AF04C456C4FF}"/>
          </ac:spMkLst>
        </pc:spChg>
        <pc:spChg chg="add del mod">
          <ac:chgData name="Rob Sewell" userId="c802df42025d5e1f" providerId="LiveId" clId="{C06ACB13-F4F6-4BF6-A076-461C3EA19F4B}" dt="2021-02-01T21:01:56.638" v="641" actId="478"/>
          <ac:spMkLst>
            <pc:docMk/>
            <pc:sldMk cId="494076499" sldId="271"/>
            <ac:spMk id="8" creationId="{315ABFD7-C8F2-4BEC-A022-1B4FF8D7ADA9}"/>
          </ac:spMkLst>
        </pc:spChg>
        <pc:spChg chg="add del">
          <ac:chgData name="Rob Sewell" userId="c802df42025d5e1f" providerId="LiveId" clId="{C06ACB13-F4F6-4BF6-A076-461C3EA19F4B}" dt="2021-02-01T21:03:06.590" v="692" actId="22"/>
          <ac:spMkLst>
            <pc:docMk/>
            <pc:sldMk cId="494076499" sldId="271"/>
            <ac:spMk id="12" creationId="{CB8413F6-6635-483E-9589-1F59154F5855}"/>
          </ac:spMkLst>
        </pc:spChg>
        <pc:spChg chg="add mod">
          <ac:chgData name="Rob Sewell" userId="c802df42025d5e1f" providerId="LiveId" clId="{C06ACB13-F4F6-4BF6-A076-461C3EA19F4B}" dt="2021-02-01T21:08:42.523" v="722" actId="1076"/>
          <ac:spMkLst>
            <pc:docMk/>
            <pc:sldMk cId="494076499" sldId="271"/>
            <ac:spMk id="14" creationId="{DFC22395-8F00-46E1-B7DC-8BDEBAFC71E9}"/>
          </ac:spMkLst>
        </pc:spChg>
        <pc:spChg chg="add del">
          <ac:chgData name="Rob Sewell" userId="c802df42025d5e1f" providerId="LiveId" clId="{C06ACB13-F4F6-4BF6-A076-461C3EA19F4B}" dt="2021-02-01T21:06:32.819" v="702" actId="22"/>
          <ac:spMkLst>
            <pc:docMk/>
            <pc:sldMk cId="494076499" sldId="271"/>
            <ac:spMk id="18" creationId="{E2E28CBB-5175-4264-8988-C1691251858B}"/>
          </ac:spMkLst>
        </pc:spChg>
        <pc:spChg chg="add del mod">
          <ac:chgData name="Rob Sewell" userId="c802df42025d5e1f" providerId="LiveId" clId="{C06ACB13-F4F6-4BF6-A076-461C3EA19F4B}" dt="2021-02-01T21:08:28.695" v="718" actId="478"/>
          <ac:spMkLst>
            <pc:docMk/>
            <pc:sldMk cId="494076499" sldId="271"/>
            <ac:spMk id="20" creationId="{033A57A2-A3A3-497F-B105-4C6494142A24}"/>
          </ac:spMkLst>
        </pc:spChg>
        <pc:spChg chg="add del mod">
          <ac:chgData name="Rob Sewell" userId="c802df42025d5e1f" providerId="LiveId" clId="{C06ACB13-F4F6-4BF6-A076-461C3EA19F4B}" dt="2021-02-01T21:09:45.506" v="739" actId="478"/>
          <ac:spMkLst>
            <pc:docMk/>
            <pc:sldMk cId="494076499" sldId="271"/>
            <ac:spMk id="22" creationId="{AD81E601-89C2-4FF2-8A30-D0B90580EF6F}"/>
          </ac:spMkLst>
        </pc:spChg>
        <pc:spChg chg="add mod ord">
          <ac:chgData name="Rob Sewell" userId="c802df42025d5e1f" providerId="LiveId" clId="{C06ACB13-F4F6-4BF6-A076-461C3EA19F4B}" dt="2021-02-07T20:28:35.124" v="3274"/>
          <ac:spMkLst>
            <pc:docMk/>
            <pc:sldMk cId="494076499" sldId="271"/>
            <ac:spMk id="23" creationId="{8C171ADC-ED38-48B6-9DB8-F5F40421B0E1}"/>
          </ac:spMkLst>
        </pc:spChg>
        <pc:picChg chg="add del mod">
          <ac:chgData name="Rob Sewell" userId="c802df42025d5e1f" providerId="LiveId" clId="{C06ACB13-F4F6-4BF6-A076-461C3EA19F4B}" dt="2021-02-01T21:06:14.933" v="697" actId="478"/>
          <ac:picMkLst>
            <pc:docMk/>
            <pc:sldMk cId="494076499" sldId="271"/>
            <ac:picMk id="5" creationId="{D9632B36-E1E1-4686-8F8B-911FAC18D1EE}"/>
          </ac:picMkLst>
        </pc:picChg>
        <pc:picChg chg="del mod">
          <ac:chgData name="Rob Sewell" userId="c802df42025d5e1f" providerId="LiveId" clId="{C06ACB13-F4F6-4BF6-A076-461C3EA19F4B}" dt="2021-02-01T21:02:56.936" v="689" actId="478"/>
          <ac:picMkLst>
            <pc:docMk/>
            <pc:sldMk cId="494076499" sldId="271"/>
            <ac:picMk id="6" creationId="{84036F88-A23A-4A92-894D-FE35B87DC95F}"/>
          </ac:picMkLst>
        </pc:picChg>
        <pc:picChg chg="add mod">
          <ac:chgData name="Rob Sewell" userId="c802df42025d5e1f" providerId="LiveId" clId="{C06ACB13-F4F6-4BF6-A076-461C3EA19F4B}" dt="2021-02-07T20:17:26.684" v="2998" actId="962"/>
          <ac:picMkLst>
            <pc:docMk/>
            <pc:sldMk cId="494076499" sldId="271"/>
            <ac:picMk id="10" creationId="{51CCAC21-0DC9-4DCC-8ECB-DCB1900A3894}"/>
          </ac:picMkLst>
        </pc:picChg>
        <pc:picChg chg="add del mod">
          <ac:chgData name="Rob Sewell" userId="c802df42025d5e1f" providerId="LiveId" clId="{C06ACB13-F4F6-4BF6-A076-461C3EA19F4B}" dt="2021-02-01T21:08:24.576" v="717" actId="478"/>
          <ac:picMkLst>
            <pc:docMk/>
            <pc:sldMk cId="494076499" sldId="271"/>
            <ac:picMk id="16" creationId="{8DC6F3AE-B935-4C24-8F21-F77CD82B1E49}"/>
          </ac:picMkLst>
        </pc:picChg>
      </pc:sldChg>
      <pc:sldChg chg="addSp delSp modSp mod ord">
        <pc:chgData name="Rob Sewell" userId="c802df42025d5e1f" providerId="LiveId" clId="{C06ACB13-F4F6-4BF6-A076-461C3EA19F4B}" dt="2021-02-07T20:27:41.259" v="3262"/>
        <pc:sldMkLst>
          <pc:docMk/>
          <pc:sldMk cId="1377162737" sldId="272"/>
        </pc:sldMkLst>
        <pc:spChg chg="del">
          <ac:chgData name="Rob Sewell" userId="c802df42025d5e1f" providerId="LiveId" clId="{C06ACB13-F4F6-4BF6-A076-461C3EA19F4B}" dt="2021-02-01T20:05:27.369" v="540" actId="478"/>
          <ac:spMkLst>
            <pc:docMk/>
            <pc:sldMk cId="1377162737" sldId="272"/>
            <ac:spMk id="2" creationId="{D30FCC2D-47AB-4E19-96A8-82FEBA16CE5C}"/>
          </ac:spMkLst>
        </pc:spChg>
        <pc:spChg chg="mod">
          <ac:chgData name="Rob Sewell" userId="c802df42025d5e1f" providerId="LiveId" clId="{C06ACB13-F4F6-4BF6-A076-461C3EA19F4B}" dt="2021-02-01T20:20:25.758" v="581" actId="1076"/>
          <ac:spMkLst>
            <pc:docMk/>
            <pc:sldMk cId="1377162737" sldId="272"/>
            <ac:spMk id="3" creationId="{B4EF4028-9F5E-4303-919A-C472D5FD04B1}"/>
          </ac:spMkLst>
        </pc:spChg>
        <pc:spChg chg="del">
          <ac:chgData name="Rob Sewell" userId="c802df42025d5e1f" providerId="LiveId" clId="{C06ACB13-F4F6-4BF6-A076-461C3EA19F4B}" dt="2021-02-01T20:11:32.050" v="573" actId="478"/>
          <ac:spMkLst>
            <pc:docMk/>
            <pc:sldMk cId="1377162737" sldId="272"/>
            <ac:spMk id="4" creationId="{CF47D5FA-A40C-4338-A396-AF04C456C4FF}"/>
          </ac:spMkLst>
        </pc:spChg>
        <pc:spChg chg="add del mod">
          <ac:chgData name="Rob Sewell" userId="c802df42025d5e1f" providerId="LiveId" clId="{C06ACB13-F4F6-4BF6-A076-461C3EA19F4B}" dt="2021-02-01T20:05:29.180" v="541" actId="478"/>
          <ac:spMkLst>
            <pc:docMk/>
            <pc:sldMk cId="1377162737" sldId="272"/>
            <ac:spMk id="7" creationId="{0FC9CA6D-5148-4EDE-A92A-3B9DE53DE997}"/>
          </ac:spMkLst>
        </pc:spChg>
        <pc:spChg chg="add mod ord">
          <ac:chgData name="Rob Sewell" userId="c802df42025d5e1f" providerId="LiveId" clId="{C06ACB13-F4F6-4BF6-A076-461C3EA19F4B}" dt="2021-02-07T20:27:41.259" v="3262"/>
          <ac:spMkLst>
            <pc:docMk/>
            <pc:sldMk cId="1377162737" sldId="272"/>
            <ac:spMk id="9" creationId="{15DDA899-0636-41FF-AD7A-22DBF9C7444F}"/>
          </ac:spMkLst>
        </pc:spChg>
        <pc:picChg chg="add mod">
          <ac:chgData name="Rob Sewell" userId="c802df42025d5e1f" providerId="LiveId" clId="{C06ACB13-F4F6-4BF6-A076-461C3EA19F4B}" dt="2021-02-07T20:16:51.824" v="2878" actId="962"/>
          <ac:picMkLst>
            <pc:docMk/>
            <pc:sldMk cId="1377162737" sldId="272"/>
            <ac:picMk id="4" creationId="{23AC893B-3F73-4037-9A9E-E16C556592A4}"/>
          </ac:picMkLst>
        </pc:picChg>
        <pc:picChg chg="del mod">
          <ac:chgData name="Rob Sewell" userId="c802df42025d5e1f" providerId="LiveId" clId="{C06ACB13-F4F6-4BF6-A076-461C3EA19F4B}" dt="2021-02-03T08:32:16.611" v="2526" actId="478"/>
          <ac:picMkLst>
            <pc:docMk/>
            <pc:sldMk cId="1377162737" sldId="272"/>
            <ac:picMk id="5" creationId="{60D916FD-EDF5-4394-B658-99C96613D041}"/>
          </ac:picMkLst>
        </pc:picChg>
      </pc:sldChg>
      <pc:sldChg chg="del">
        <pc:chgData name="Rob Sewell" userId="c802df42025d5e1f" providerId="LiveId" clId="{C06ACB13-F4F6-4BF6-A076-461C3EA19F4B}" dt="2021-02-07T14:50:01.989" v="2709" actId="47"/>
        <pc:sldMkLst>
          <pc:docMk/>
          <pc:sldMk cId="2262240252" sldId="273"/>
        </pc:sldMkLst>
      </pc:sldChg>
      <pc:sldChg chg="modSp">
        <pc:chgData name="Rob Sewell" userId="c802df42025d5e1f" providerId="LiveId" clId="{C06ACB13-F4F6-4BF6-A076-461C3EA19F4B}" dt="2021-02-07T20:16:13.922" v="2839" actId="962"/>
        <pc:sldMkLst>
          <pc:docMk/>
          <pc:sldMk cId="274864064" sldId="274"/>
        </pc:sldMkLst>
        <pc:picChg chg="mod">
          <ac:chgData name="Rob Sewell" userId="c802df42025d5e1f" providerId="LiveId" clId="{C06ACB13-F4F6-4BF6-A076-461C3EA19F4B}" dt="2021-02-07T20:16:13.922" v="2839" actId="962"/>
          <ac:picMkLst>
            <pc:docMk/>
            <pc:sldMk cId="274864064" sldId="274"/>
            <ac:picMk id="7" creationId="{9ECD9CDD-654E-43F2-8AB7-0213B5D605B5}"/>
          </ac:picMkLst>
        </pc:picChg>
      </pc:sldChg>
      <pc:sldChg chg="modSp mod">
        <pc:chgData name="Rob Sewell" userId="c802df42025d5e1f" providerId="LiveId" clId="{C06ACB13-F4F6-4BF6-A076-461C3EA19F4B}" dt="2021-02-08T23:15:55.131" v="3477" actId="167"/>
        <pc:sldMkLst>
          <pc:docMk/>
          <pc:sldMk cId="4255914899" sldId="275"/>
        </pc:sldMkLst>
        <pc:spChg chg="ord">
          <ac:chgData name="Rob Sewell" userId="c802df42025d5e1f" providerId="LiveId" clId="{C06ACB13-F4F6-4BF6-A076-461C3EA19F4B}" dt="2021-02-07T20:27:02.866" v="3256"/>
          <ac:spMkLst>
            <pc:docMk/>
            <pc:sldMk cId="4255914899" sldId="275"/>
            <ac:spMk id="7" creationId="{95CFA093-929B-4773-9D90-6B386DFBFCCD}"/>
          </ac:spMkLst>
        </pc:spChg>
        <pc:spChg chg="mod ord">
          <ac:chgData name="Rob Sewell" userId="c802df42025d5e1f" providerId="LiveId" clId="{C06ACB13-F4F6-4BF6-A076-461C3EA19F4B}" dt="2021-02-07T20:27:00.638" v="3255"/>
          <ac:spMkLst>
            <pc:docMk/>
            <pc:sldMk cId="4255914899" sldId="275"/>
            <ac:spMk id="10" creationId="{ED23C1B2-836A-4809-9E33-779AD35A0DBA}"/>
          </ac:spMkLst>
        </pc:spChg>
        <pc:picChg chg="mod ord">
          <ac:chgData name="Rob Sewell" userId="c802df42025d5e1f" providerId="LiveId" clId="{C06ACB13-F4F6-4BF6-A076-461C3EA19F4B}" dt="2021-02-08T23:15:55.131" v="3477" actId="167"/>
          <ac:picMkLst>
            <pc:docMk/>
            <pc:sldMk cId="4255914899" sldId="275"/>
            <ac:picMk id="9" creationId="{D4D309F3-CB5E-4E39-8EEC-48AE5918DF63}"/>
          </ac:picMkLst>
        </pc:picChg>
      </pc:sldChg>
      <pc:sldChg chg="addSp modSp new mod">
        <pc:chgData name="Rob Sewell" userId="c802df42025d5e1f" providerId="LiveId" clId="{C06ACB13-F4F6-4BF6-A076-461C3EA19F4B}" dt="2021-02-07T20:27:14.266" v="3257"/>
        <pc:sldMkLst>
          <pc:docMk/>
          <pc:sldMk cId="3631118231" sldId="276"/>
        </pc:sldMkLst>
        <pc:spChg chg="mod">
          <ac:chgData name="Rob Sewell" userId="c802df42025d5e1f" providerId="LiveId" clId="{C06ACB13-F4F6-4BF6-A076-461C3EA19F4B}" dt="2021-02-01T08:01:19.672" v="7"/>
          <ac:spMkLst>
            <pc:docMk/>
            <pc:sldMk cId="3631118231" sldId="276"/>
            <ac:spMk id="2" creationId="{01B7DB4F-2DF0-4803-B4E1-5605FDC31453}"/>
          </ac:spMkLst>
        </pc:spChg>
        <pc:spChg chg="mod">
          <ac:chgData name="Rob Sewell" userId="c802df42025d5e1f" providerId="LiveId" clId="{C06ACB13-F4F6-4BF6-A076-461C3EA19F4B}" dt="2021-02-01T08:03:43.178" v="170"/>
          <ac:spMkLst>
            <pc:docMk/>
            <pc:sldMk cId="3631118231" sldId="276"/>
            <ac:spMk id="3" creationId="{3D49E846-E239-4378-AB9A-3E04D2BD7AA3}"/>
          </ac:spMkLst>
        </pc:spChg>
        <pc:spChg chg="add mod">
          <ac:chgData name="Rob Sewell" userId="c802df42025d5e1f" providerId="LiveId" clId="{C06ACB13-F4F6-4BF6-A076-461C3EA19F4B}" dt="2021-02-01T08:03:54.858" v="173" actId="14100"/>
          <ac:spMkLst>
            <pc:docMk/>
            <pc:sldMk cId="3631118231" sldId="276"/>
            <ac:spMk id="5" creationId="{BD42FBC6-6052-4A1C-BE97-038493AE80FA}"/>
          </ac:spMkLst>
        </pc:spChg>
        <pc:picChg chg="add mod ord modCrop">
          <ac:chgData name="Rob Sewell" userId="c802df42025d5e1f" providerId="LiveId" clId="{C06ACB13-F4F6-4BF6-A076-461C3EA19F4B}" dt="2021-02-07T20:27:14.266" v="3257"/>
          <ac:picMkLst>
            <pc:docMk/>
            <pc:sldMk cId="3631118231" sldId="276"/>
            <ac:picMk id="7" creationId="{5D031991-C294-4FFE-9F52-FD77812485AF}"/>
          </ac:picMkLst>
        </pc:picChg>
      </pc:sldChg>
      <pc:sldChg chg="addSp delSp modSp new mod ord">
        <pc:chgData name="Rob Sewell" userId="c802df42025d5e1f" providerId="LiveId" clId="{C06ACB13-F4F6-4BF6-A076-461C3EA19F4B}" dt="2021-02-08T23:16:02.852" v="3478" actId="167"/>
        <pc:sldMkLst>
          <pc:docMk/>
          <pc:sldMk cId="3400888407" sldId="277"/>
        </pc:sldMkLst>
        <pc:spChg chg="del mod">
          <ac:chgData name="Rob Sewell" userId="c802df42025d5e1f" providerId="LiveId" clId="{C06ACB13-F4F6-4BF6-A076-461C3EA19F4B}" dt="2021-02-01T08:09:50.863" v="367" actId="478"/>
          <ac:spMkLst>
            <pc:docMk/>
            <pc:sldMk cId="3400888407" sldId="277"/>
            <ac:spMk id="2" creationId="{E0453289-CAA1-4FFD-B667-5C0948C23E1A}"/>
          </ac:spMkLst>
        </pc:spChg>
        <pc:spChg chg="del mod">
          <ac:chgData name="Rob Sewell" userId="c802df42025d5e1f" providerId="LiveId" clId="{C06ACB13-F4F6-4BF6-A076-461C3EA19F4B}" dt="2021-02-01T08:10:43.839" v="380" actId="478"/>
          <ac:spMkLst>
            <pc:docMk/>
            <pc:sldMk cId="3400888407" sldId="277"/>
            <ac:spMk id="3" creationId="{B16316D7-1DD2-4204-90F9-53016F7DCD75}"/>
          </ac:spMkLst>
        </pc:spChg>
        <pc:spChg chg="add del">
          <ac:chgData name="Rob Sewell" userId="c802df42025d5e1f" providerId="LiveId" clId="{C06ACB13-F4F6-4BF6-A076-461C3EA19F4B}" dt="2021-02-01T08:07:46.541" v="345" actId="22"/>
          <ac:spMkLst>
            <pc:docMk/>
            <pc:sldMk cId="3400888407" sldId="277"/>
            <ac:spMk id="5" creationId="{318143B8-5207-4506-8E56-AC909D016CAB}"/>
          </ac:spMkLst>
        </pc:spChg>
        <pc:spChg chg="add mod">
          <ac:chgData name="Rob Sewell" userId="c802df42025d5e1f" providerId="LiveId" clId="{C06ACB13-F4F6-4BF6-A076-461C3EA19F4B}" dt="2021-02-01T08:15:21.854" v="447" actId="2711"/>
          <ac:spMkLst>
            <pc:docMk/>
            <pc:sldMk cId="3400888407" sldId="277"/>
            <ac:spMk id="7" creationId="{CD4C02CD-39E6-459C-AD93-A5C334D5B301}"/>
          </ac:spMkLst>
        </pc:spChg>
        <pc:spChg chg="add mod ord">
          <ac:chgData name="Rob Sewell" userId="c802df42025d5e1f" providerId="LiveId" clId="{C06ACB13-F4F6-4BF6-A076-461C3EA19F4B}" dt="2021-02-07T20:27:34.613" v="3261"/>
          <ac:spMkLst>
            <pc:docMk/>
            <pc:sldMk cId="3400888407" sldId="277"/>
            <ac:spMk id="11" creationId="{99C1F8DB-919F-4560-9D0B-7C7FBF8EDE12}"/>
          </ac:spMkLst>
        </pc:spChg>
        <pc:spChg chg="add mod">
          <ac:chgData name="Rob Sewell" userId="c802df42025d5e1f" providerId="LiveId" clId="{C06ACB13-F4F6-4BF6-A076-461C3EA19F4B}" dt="2021-02-01T08:14:10.698" v="422" actId="1076"/>
          <ac:spMkLst>
            <pc:docMk/>
            <pc:sldMk cId="3400888407" sldId="277"/>
            <ac:spMk id="13" creationId="{E5AD2B83-5096-4A8C-8F49-EF01D47C0301}"/>
          </ac:spMkLst>
        </pc:spChg>
        <pc:spChg chg="add mod">
          <ac:chgData name="Rob Sewell" userId="c802df42025d5e1f" providerId="LiveId" clId="{C06ACB13-F4F6-4BF6-A076-461C3EA19F4B}" dt="2021-02-01T21:00:42.686" v="630" actId="20577"/>
          <ac:spMkLst>
            <pc:docMk/>
            <pc:sldMk cId="3400888407" sldId="277"/>
            <ac:spMk id="15" creationId="{11B3F0CD-3D48-4F3A-85F8-2F252812D57B}"/>
          </ac:spMkLst>
        </pc:spChg>
        <pc:spChg chg="add mod">
          <ac:chgData name="Rob Sewell" userId="c802df42025d5e1f" providerId="LiveId" clId="{C06ACB13-F4F6-4BF6-A076-461C3EA19F4B}" dt="2021-02-01T21:00:11.383" v="601" actId="1076"/>
          <ac:spMkLst>
            <pc:docMk/>
            <pc:sldMk cId="3400888407" sldId="277"/>
            <ac:spMk id="17" creationId="{711329C1-88DF-46A8-931B-6CF6435E45B9}"/>
          </ac:spMkLst>
        </pc:spChg>
        <pc:spChg chg="add del mod">
          <ac:chgData name="Rob Sewell" userId="c802df42025d5e1f" providerId="LiveId" clId="{C06ACB13-F4F6-4BF6-A076-461C3EA19F4B}" dt="2021-02-01T08:10:59.430" v="386" actId="478"/>
          <ac:spMkLst>
            <pc:docMk/>
            <pc:sldMk cId="3400888407" sldId="277"/>
            <ac:spMk id="19" creationId="{B80F3BF8-9849-4744-B3C2-2BF8010DAB65}"/>
          </ac:spMkLst>
        </pc:spChg>
        <pc:spChg chg="add mod">
          <ac:chgData name="Rob Sewell" userId="c802df42025d5e1f" providerId="LiveId" clId="{C06ACB13-F4F6-4BF6-A076-461C3EA19F4B}" dt="2021-02-01T21:00:07.064" v="600" actId="1076"/>
          <ac:spMkLst>
            <pc:docMk/>
            <pc:sldMk cId="3400888407" sldId="277"/>
            <ac:spMk id="20" creationId="{0B379CA9-F26A-43ED-BD84-3EE741EAECD9}"/>
          </ac:spMkLst>
        </pc:spChg>
        <pc:spChg chg="add mod">
          <ac:chgData name="Rob Sewell" userId="c802df42025d5e1f" providerId="LiveId" clId="{C06ACB13-F4F6-4BF6-A076-461C3EA19F4B}" dt="2021-02-01T21:00:03.448" v="599" actId="1076"/>
          <ac:spMkLst>
            <pc:docMk/>
            <pc:sldMk cId="3400888407" sldId="277"/>
            <ac:spMk id="21" creationId="{2F1A21F5-120C-4A4F-9575-BC89617DF902}"/>
          </ac:spMkLst>
        </pc:spChg>
        <pc:spChg chg="add mod ord">
          <ac:chgData name="Rob Sewell" userId="c802df42025d5e1f" providerId="LiveId" clId="{C06ACB13-F4F6-4BF6-A076-461C3EA19F4B}" dt="2021-02-07T20:27:27.864" v="3259"/>
          <ac:spMkLst>
            <pc:docMk/>
            <pc:sldMk cId="3400888407" sldId="277"/>
            <ac:spMk id="22" creationId="{C7A08EAF-4083-4BEC-A86B-6A02F8263BA0}"/>
          </ac:spMkLst>
        </pc:spChg>
        <pc:picChg chg="add del mod ord modCrop">
          <ac:chgData name="Rob Sewell" userId="c802df42025d5e1f" providerId="LiveId" clId="{C06ACB13-F4F6-4BF6-A076-461C3EA19F4B}" dt="2021-02-08T23:16:02.852" v="3478" actId="167"/>
          <ac:picMkLst>
            <pc:docMk/>
            <pc:sldMk cId="3400888407" sldId="277"/>
            <ac:picMk id="9" creationId="{5745ED4F-001C-4887-9E8A-BDB975026BC2}"/>
          </ac:picMkLst>
        </pc:picChg>
      </pc:sldChg>
      <pc:sldChg chg="add del ord">
        <pc:chgData name="Rob Sewell" userId="c802df42025d5e1f" providerId="LiveId" clId="{C06ACB13-F4F6-4BF6-A076-461C3EA19F4B}" dt="2021-02-01T08:19:04.038" v="466" actId="2890"/>
        <pc:sldMkLst>
          <pc:docMk/>
          <pc:sldMk cId="483138385" sldId="278"/>
        </pc:sldMkLst>
      </pc:sldChg>
      <pc:sldChg chg="addSp modSp add del mod ord">
        <pc:chgData name="Rob Sewell" userId="c802df42025d5e1f" providerId="LiveId" clId="{C06ACB13-F4F6-4BF6-A076-461C3EA19F4B}" dt="2021-02-01T21:01:24.670" v="637" actId="47"/>
        <pc:sldMkLst>
          <pc:docMk/>
          <pc:sldMk cId="1371221191" sldId="278"/>
        </pc:sldMkLst>
        <pc:picChg chg="add mod">
          <ac:chgData name="Rob Sewell" userId="c802df42025d5e1f" providerId="LiveId" clId="{C06ACB13-F4F6-4BF6-A076-461C3EA19F4B}" dt="2021-02-01T08:22:28.270" v="537" actId="207"/>
          <ac:picMkLst>
            <pc:docMk/>
            <pc:sldMk cId="1371221191" sldId="278"/>
            <ac:picMk id="3" creationId="{941135A6-3409-4BC6-9D3C-A4D0D24251BC}"/>
          </ac:picMkLst>
        </pc:picChg>
      </pc:sldChg>
      <pc:sldChg chg="addSp delSp modSp new mod setBg">
        <pc:chgData name="Rob Sewell" userId="c802df42025d5e1f" providerId="LiveId" clId="{C06ACB13-F4F6-4BF6-A076-461C3EA19F4B}" dt="2021-02-07T20:18:26.170" v="3018" actId="20577"/>
        <pc:sldMkLst>
          <pc:docMk/>
          <pc:sldMk cId="1167850496" sldId="279"/>
        </pc:sldMkLst>
        <pc:spChg chg="mod">
          <ac:chgData name="Rob Sewell" userId="c802df42025d5e1f" providerId="LiveId" clId="{C06ACB13-F4F6-4BF6-A076-461C3EA19F4B}" dt="2021-02-07T20:18:26.170" v="3018" actId="20577"/>
          <ac:spMkLst>
            <pc:docMk/>
            <pc:sldMk cId="1167850496" sldId="279"/>
            <ac:spMk id="2" creationId="{7AEFDE09-C7B5-4E56-B8C2-BF04BB7B8019}"/>
          </ac:spMkLst>
        </pc:spChg>
        <pc:spChg chg="del">
          <ac:chgData name="Rob Sewell" userId="c802df42025d5e1f" providerId="LiveId" clId="{C06ACB13-F4F6-4BF6-A076-461C3EA19F4B}" dt="2021-02-01T20:56:06.921" v="591" actId="478"/>
          <ac:spMkLst>
            <pc:docMk/>
            <pc:sldMk cId="1167850496" sldId="279"/>
            <ac:spMk id="3" creationId="{30114432-80E6-41D9-A220-C2D35475FFB0}"/>
          </ac:spMkLst>
        </pc:spChg>
        <pc:picChg chg="add mod">
          <ac:chgData name="Rob Sewell" userId="c802df42025d5e1f" providerId="LiveId" clId="{C06ACB13-F4F6-4BF6-A076-461C3EA19F4B}" dt="2021-02-07T20:18:21.280" v="3016" actId="1076"/>
          <ac:picMkLst>
            <pc:docMk/>
            <pc:sldMk cId="1167850496" sldId="279"/>
            <ac:picMk id="5" creationId="{F6BCFBFC-D12D-4046-964C-C458BF8BE84C}"/>
          </ac:picMkLst>
        </pc:picChg>
      </pc:sldChg>
      <pc:sldChg chg="addSp modSp add mod ord">
        <pc:chgData name="Rob Sewell" userId="c802df42025d5e1f" providerId="LiveId" clId="{C06ACB13-F4F6-4BF6-A076-461C3EA19F4B}" dt="2021-02-08T23:16:08.416" v="3479" actId="167"/>
        <pc:sldMkLst>
          <pc:docMk/>
          <pc:sldMk cId="1314514648" sldId="280"/>
        </pc:sldMkLst>
        <pc:spChg chg="mod ord">
          <ac:chgData name="Rob Sewell" userId="c802df42025d5e1f" providerId="LiveId" clId="{C06ACB13-F4F6-4BF6-A076-461C3EA19F4B}" dt="2021-02-07T20:32:20.576" v="3407" actId="962"/>
          <ac:spMkLst>
            <pc:docMk/>
            <pc:sldMk cId="1314514648" sldId="280"/>
            <ac:spMk id="7" creationId="{CD4C02CD-39E6-459C-AD93-A5C334D5B301}"/>
          </ac:spMkLst>
        </pc:spChg>
        <pc:spChg chg="mod ord">
          <ac:chgData name="Rob Sewell" userId="c802df42025d5e1f" providerId="LiveId" clId="{C06ACB13-F4F6-4BF6-A076-461C3EA19F4B}" dt="2021-02-07T20:27:51.811" v="3264"/>
          <ac:spMkLst>
            <pc:docMk/>
            <pc:sldMk cId="1314514648" sldId="280"/>
            <ac:spMk id="11" creationId="{99C1F8DB-919F-4560-9D0B-7C7FBF8EDE12}"/>
          </ac:spMkLst>
        </pc:spChg>
        <pc:spChg chg="mod">
          <ac:chgData name="Rob Sewell" userId="c802df42025d5e1f" providerId="LiveId" clId="{C06ACB13-F4F6-4BF6-A076-461C3EA19F4B}" dt="2021-02-07T20:32:21.041" v="3408" actId="962"/>
          <ac:spMkLst>
            <pc:docMk/>
            <pc:sldMk cId="1314514648" sldId="280"/>
            <ac:spMk id="13" creationId="{E5AD2B83-5096-4A8C-8F49-EF01D47C0301}"/>
          </ac:spMkLst>
        </pc:spChg>
        <pc:spChg chg="mod">
          <ac:chgData name="Rob Sewell" userId="c802df42025d5e1f" providerId="LiveId" clId="{C06ACB13-F4F6-4BF6-A076-461C3EA19F4B}" dt="2021-02-07T20:32:21.484" v="3409" actId="962"/>
          <ac:spMkLst>
            <pc:docMk/>
            <pc:sldMk cId="1314514648" sldId="280"/>
            <ac:spMk id="15" creationId="{11B3F0CD-3D48-4F3A-85F8-2F252812D57B}"/>
          </ac:spMkLst>
        </pc:spChg>
        <pc:spChg chg="mod">
          <ac:chgData name="Rob Sewell" userId="c802df42025d5e1f" providerId="LiveId" clId="{C06ACB13-F4F6-4BF6-A076-461C3EA19F4B}" dt="2021-02-07T20:32:23.134" v="3411" actId="962"/>
          <ac:spMkLst>
            <pc:docMk/>
            <pc:sldMk cId="1314514648" sldId="280"/>
            <ac:spMk id="17" creationId="{711329C1-88DF-46A8-931B-6CF6435E45B9}"/>
          </ac:spMkLst>
        </pc:spChg>
        <pc:spChg chg="mod">
          <ac:chgData name="Rob Sewell" userId="c802df42025d5e1f" providerId="LiveId" clId="{C06ACB13-F4F6-4BF6-A076-461C3EA19F4B}" dt="2021-02-07T20:32:22.549" v="3410" actId="962"/>
          <ac:spMkLst>
            <pc:docMk/>
            <pc:sldMk cId="1314514648" sldId="280"/>
            <ac:spMk id="20" creationId="{0B379CA9-F26A-43ED-BD84-3EE741EAECD9}"/>
          </ac:spMkLst>
        </pc:spChg>
        <pc:spChg chg="mod">
          <ac:chgData name="Rob Sewell" userId="c802df42025d5e1f" providerId="LiveId" clId="{C06ACB13-F4F6-4BF6-A076-461C3EA19F4B}" dt="2021-02-07T20:32:23.614" v="3412" actId="962"/>
          <ac:spMkLst>
            <pc:docMk/>
            <pc:sldMk cId="1314514648" sldId="280"/>
            <ac:spMk id="21" creationId="{2F1A21F5-120C-4A4F-9575-BC89617DF902}"/>
          </ac:spMkLst>
        </pc:spChg>
        <pc:spChg chg="mod">
          <ac:chgData name="Rob Sewell" userId="c802df42025d5e1f" providerId="LiveId" clId="{C06ACB13-F4F6-4BF6-A076-461C3EA19F4B}" dt="2021-02-07T20:32:24.972" v="3414" actId="962"/>
          <ac:spMkLst>
            <pc:docMk/>
            <pc:sldMk cId="1314514648" sldId="280"/>
            <ac:spMk id="22" creationId="{C7A08EAF-4083-4BEC-A86B-6A02F8263BA0}"/>
          </ac:spMkLst>
        </pc:spChg>
        <pc:picChg chg="mod ord">
          <ac:chgData name="Rob Sewell" userId="c802df42025d5e1f" providerId="LiveId" clId="{C06ACB13-F4F6-4BF6-A076-461C3EA19F4B}" dt="2021-02-08T23:16:08.416" v="3479" actId="167"/>
          <ac:picMkLst>
            <pc:docMk/>
            <pc:sldMk cId="1314514648" sldId="280"/>
            <ac:picMk id="9" creationId="{5745ED4F-001C-4887-9E8A-BDB975026BC2}"/>
          </ac:picMkLst>
        </pc:picChg>
        <pc:picChg chg="add mod ord">
          <ac:chgData name="Rob Sewell" userId="c802df42025d5e1f" providerId="LiveId" clId="{C06ACB13-F4F6-4BF6-A076-461C3EA19F4B}" dt="2021-02-07T20:32:24.395" v="3413" actId="962"/>
          <ac:picMkLst>
            <pc:docMk/>
            <pc:sldMk cId="1314514648" sldId="280"/>
            <ac:picMk id="12" creationId="{66DF128A-4B71-4629-8A12-2465B4D461B6}"/>
          </ac:picMkLst>
        </pc:picChg>
      </pc:sldChg>
      <pc:sldChg chg="addSp delSp modSp add mod">
        <pc:chgData name="Rob Sewell" userId="c802df42025d5e1f" providerId="LiveId" clId="{C06ACB13-F4F6-4BF6-A076-461C3EA19F4B}" dt="2021-02-07T20:34:26.273" v="3474" actId="962"/>
        <pc:sldMkLst>
          <pc:docMk/>
          <pc:sldMk cId="194559401" sldId="281"/>
        </pc:sldMkLst>
        <pc:spChg chg="mod">
          <ac:chgData name="Rob Sewell" userId="c802df42025d5e1f" providerId="LiveId" clId="{C06ACB13-F4F6-4BF6-A076-461C3EA19F4B}" dt="2021-02-01T21:09:33.336" v="737" actId="1076"/>
          <ac:spMkLst>
            <pc:docMk/>
            <pc:sldMk cId="194559401" sldId="281"/>
            <ac:spMk id="2" creationId="{D30FCC2D-47AB-4E19-96A8-82FEBA16CE5C}"/>
          </ac:spMkLst>
        </pc:spChg>
        <pc:spChg chg="del">
          <ac:chgData name="Rob Sewell" userId="c802df42025d5e1f" providerId="LiveId" clId="{C06ACB13-F4F6-4BF6-A076-461C3EA19F4B}" dt="2021-02-01T21:09:05.330" v="729" actId="478"/>
          <ac:spMkLst>
            <pc:docMk/>
            <pc:sldMk cId="194559401" sldId="281"/>
            <ac:spMk id="14" creationId="{DFC22395-8F00-46E1-B7DC-8BDEBAFC71E9}"/>
          </ac:spMkLst>
        </pc:spChg>
        <pc:spChg chg="add del mod">
          <ac:chgData name="Rob Sewell" userId="c802df42025d5e1f" providerId="LiveId" clId="{C06ACB13-F4F6-4BF6-A076-461C3EA19F4B}" dt="2021-02-01T21:09:24.966" v="735" actId="1076"/>
          <ac:spMkLst>
            <pc:docMk/>
            <pc:sldMk cId="194559401" sldId="281"/>
            <ac:spMk id="20" creationId="{033A57A2-A3A3-497F-B105-4C6494142A24}"/>
          </ac:spMkLst>
        </pc:spChg>
        <pc:picChg chg="add del mod">
          <ac:chgData name="Rob Sewell" userId="c802df42025d5e1f" providerId="LiveId" clId="{C06ACB13-F4F6-4BF6-A076-461C3EA19F4B}" dt="2021-02-03T08:04:32.284" v="1857" actId="478"/>
          <ac:picMkLst>
            <pc:docMk/>
            <pc:sldMk cId="194559401" sldId="281"/>
            <ac:picMk id="4" creationId="{A0E49FA2-F54D-4C1A-9B40-2B3A66F01142}"/>
          </ac:picMkLst>
        </pc:picChg>
        <pc:picChg chg="add mod">
          <ac:chgData name="Rob Sewell" userId="c802df42025d5e1f" providerId="LiveId" clId="{C06ACB13-F4F6-4BF6-A076-461C3EA19F4B}" dt="2021-02-07T20:34:26.273" v="3474" actId="962"/>
          <ac:picMkLst>
            <pc:docMk/>
            <pc:sldMk cId="194559401" sldId="281"/>
            <ac:picMk id="5" creationId="{EF511CBC-4151-4145-9CF2-6146AA89ABBE}"/>
          </ac:picMkLst>
        </pc:picChg>
        <pc:picChg chg="del">
          <ac:chgData name="Rob Sewell" userId="c802df42025d5e1f" providerId="LiveId" clId="{C06ACB13-F4F6-4BF6-A076-461C3EA19F4B}" dt="2021-02-01T21:08:53.775" v="724" actId="478"/>
          <ac:picMkLst>
            <pc:docMk/>
            <pc:sldMk cId="194559401" sldId="281"/>
            <ac:picMk id="10" creationId="{51CCAC21-0DC9-4DCC-8ECB-DCB1900A3894}"/>
          </ac:picMkLst>
        </pc:picChg>
        <pc:picChg chg="del mod">
          <ac:chgData name="Rob Sewell" userId="c802df42025d5e1f" providerId="LiveId" clId="{C06ACB13-F4F6-4BF6-A076-461C3EA19F4B}" dt="2021-02-02T07:26:32.611" v="824" actId="478"/>
          <ac:picMkLst>
            <pc:docMk/>
            <pc:sldMk cId="194559401" sldId="281"/>
            <ac:picMk id="16" creationId="{8DC6F3AE-B935-4C24-8F21-F77CD82B1E49}"/>
          </ac:picMkLst>
        </pc:picChg>
      </pc:sldChg>
      <pc:sldChg chg="addSp modSp add mod ord">
        <pc:chgData name="Rob Sewell" userId="c802df42025d5e1f" providerId="LiveId" clId="{C06ACB13-F4F6-4BF6-A076-461C3EA19F4B}" dt="2021-02-08T23:16:12.865" v="3480" actId="167"/>
        <pc:sldMkLst>
          <pc:docMk/>
          <pc:sldMk cId="2290783182" sldId="282"/>
        </pc:sldMkLst>
        <pc:spChg chg="mod">
          <ac:chgData name="Rob Sewell" userId="c802df42025d5e1f" providerId="LiveId" clId="{C06ACB13-F4F6-4BF6-A076-461C3EA19F4B}" dt="2021-02-07T20:32:08.711" v="3392" actId="962"/>
          <ac:spMkLst>
            <pc:docMk/>
            <pc:sldMk cId="2290783182" sldId="282"/>
            <ac:spMk id="7" creationId="{CD4C02CD-39E6-459C-AD93-A5C334D5B301}"/>
          </ac:spMkLst>
        </pc:spChg>
        <pc:spChg chg="mod ord">
          <ac:chgData name="Rob Sewell" userId="c802df42025d5e1f" providerId="LiveId" clId="{C06ACB13-F4F6-4BF6-A076-461C3EA19F4B}" dt="2021-02-07T20:28:42.023" v="3276"/>
          <ac:spMkLst>
            <pc:docMk/>
            <pc:sldMk cId="2290783182" sldId="282"/>
            <ac:spMk id="11" creationId="{99C1F8DB-919F-4560-9D0B-7C7FBF8EDE12}"/>
          </ac:spMkLst>
        </pc:spChg>
        <pc:spChg chg="mod">
          <ac:chgData name="Rob Sewell" userId="c802df42025d5e1f" providerId="LiveId" clId="{C06ACB13-F4F6-4BF6-A076-461C3EA19F4B}" dt="2021-02-07T20:32:09.035" v="3393" actId="962"/>
          <ac:spMkLst>
            <pc:docMk/>
            <pc:sldMk cId="2290783182" sldId="282"/>
            <ac:spMk id="13" creationId="{E5AD2B83-5096-4A8C-8F49-EF01D47C0301}"/>
          </ac:spMkLst>
        </pc:spChg>
        <pc:spChg chg="mod">
          <ac:chgData name="Rob Sewell" userId="c802df42025d5e1f" providerId="LiveId" clId="{C06ACB13-F4F6-4BF6-A076-461C3EA19F4B}" dt="2021-02-07T20:32:09.402" v="3394" actId="962"/>
          <ac:spMkLst>
            <pc:docMk/>
            <pc:sldMk cId="2290783182" sldId="282"/>
            <ac:spMk id="15" creationId="{11B3F0CD-3D48-4F3A-85F8-2F252812D57B}"/>
          </ac:spMkLst>
        </pc:spChg>
        <pc:spChg chg="mod">
          <ac:chgData name="Rob Sewell" userId="c802df42025d5e1f" providerId="LiveId" clId="{C06ACB13-F4F6-4BF6-A076-461C3EA19F4B}" dt="2021-02-07T20:32:11.524" v="3400" actId="962"/>
          <ac:spMkLst>
            <pc:docMk/>
            <pc:sldMk cId="2290783182" sldId="282"/>
            <ac:spMk id="17" creationId="{711329C1-88DF-46A8-931B-6CF6435E45B9}"/>
          </ac:spMkLst>
        </pc:spChg>
        <pc:spChg chg="mod">
          <ac:chgData name="Rob Sewell" userId="c802df42025d5e1f" providerId="LiveId" clId="{C06ACB13-F4F6-4BF6-A076-461C3EA19F4B}" dt="2021-02-07T20:32:11.037" v="3399" actId="962"/>
          <ac:spMkLst>
            <pc:docMk/>
            <pc:sldMk cId="2290783182" sldId="282"/>
            <ac:spMk id="20" creationId="{0B379CA9-F26A-43ED-BD84-3EE741EAECD9}"/>
          </ac:spMkLst>
        </pc:spChg>
        <pc:spChg chg="mod">
          <ac:chgData name="Rob Sewell" userId="c802df42025d5e1f" providerId="LiveId" clId="{C06ACB13-F4F6-4BF6-A076-461C3EA19F4B}" dt="2021-02-07T20:32:14.382" v="3406" actId="962"/>
          <ac:spMkLst>
            <pc:docMk/>
            <pc:sldMk cId="2290783182" sldId="282"/>
            <ac:spMk id="21" creationId="{2F1A21F5-120C-4A4F-9575-BC89617DF902}"/>
          </ac:spMkLst>
        </pc:spChg>
        <pc:spChg chg="mod">
          <ac:chgData name="Rob Sewell" userId="c802df42025d5e1f" providerId="LiveId" clId="{C06ACB13-F4F6-4BF6-A076-461C3EA19F4B}" dt="2021-02-07T20:32:12.484" v="3403" actId="962"/>
          <ac:spMkLst>
            <pc:docMk/>
            <pc:sldMk cId="2290783182" sldId="282"/>
            <ac:spMk id="22" creationId="{C7A08EAF-4083-4BEC-A86B-6A02F8263BA0}"/>
          </ac:spMkLst>
        </pc:spChg>
        <pc:picChg chg="mod ord">
          <ac:chgData name="Rob Sewell" userId="c802df42025d5e1f" providerId="LiveId" clId="{C06ACB13-F4F6-4BF6-A076-461C3EA19F4B}" dt="2021-02-08T23:16:12.865" v="3480" actId="167"/>
          <ac:picMkLst>
            <pc:docMk/>
            <pc:sldMk cId="2290783182" sldId="282"/>
            <ac:picMk id="9" creationId="{5745ED4F-001C-4887-9E8A-BDB975026BC2}"/>
          </ac:picMkLst>
        </pc:picChg>
        <pc:picChg chg="mod">
          <ac:chgData name="Rob Sewell" userId="c802df42025d5e1f" providerId="LiveId" clId="{C06ACB13-F4F6-4BF6-A076-461C3EA19F4B}" dt="2021-02-07T20:32:12.928" v="3404" actId="962"/>
          <ac:picMkLst>
            <pc:docMk/>
            <pc:sldMk cId="2290783182" sldId="282"/>
            <ac:picMk id="12" creationId="{66DF128A-4B71-4629-8A12-2465B4D461B6}"/>
          </ac:picMkLst>
        </pc:picChg>
        <pc:picChg chg="add mod">
          <ac:chgData name="Rob Sewell" userId="c802df42025d5e1f" providerId="LiveId" clId="{C06ACB13-F4F6-4BF6-A076-461C3EA19F4B}" dt="2021-02-07T20:32:13.693" v="3405" actId="962"/>
          <ac:picMkLst>
            <pc:docMk/>
            <pc:sldMk cId="2290783182" sldId="282"/>
            <ac:picMk id="14" creationId="{E7635871-E714-4E39-B8B6-C5B1308B27A0}"/>
          </ac:picMkLst>
        </pc:picChg>
      </pc:sldChg>
      <pc:sldChg chg="addSp delSp modSp add del mod">
        <pc:chgData name="Rob Sewell" userId="c802df42025d5e1f" providerId="LiveId" clId="{C06ACB13-F4F6-4BF6-A076-461C3EA19F4B}" dt="2021-02-03T08:04:45.457" v="1860" actId="2696"/>
        <pc:sldMkLst>
          <pc:docMk/>
          <pc:sldMk cId="2176667500" sldId="283"/>
        </pc:sldMkLst>
        <pc:spChg chg="del">
          <ac:chgData name="Rob Sewell" userId="c802df42025d5e1f" providerId="LiveId" clId="{C06ACB13-F4F6-4BF6-A076-461C3EA19F4B}" dt="2021-02-02T07:27:40.088" v="833" actId="478"/>
          <ac:spMkLst>
            <pc:docMk/>
            <pc:sldMk cId="2176667500" sldId="283"/>
            <ac:spMk id="8" creationId="{1EB38ADF-C5A8-459B-86A5-81C280FB6092}"/>
          </ac:spMkLst>
        </pc:spChg>
        <pc:spChg chg="add mod">
          <ac:chgData name="Rob Sewell" userId="c802df42025d5e1f" providerId="LiveId" clId="{C06ACB13-F4F6-4BF6-A076-461C3EA19F4B}" dt="2021-02-01T21:12:23.149" v="759"/>
          <ac:spMkLst>
            <pc:docMk/>
            <pc:sldMk cId="2176667500" sldId="283"/>
            <ac:spMk id="9" creationId="{4CBF0AA2-CFCE-4790-AFD5-329EB9A59F86}"/>
          </ac:spMkLst>
        </pc:spChg>
        <pc:picChg chg="add del mod">
          <ac:chgData name="Rob Sewell" userId="c802df42025d5e1f" providerId="LiveId" clId="{C06ACB13-F4F6-4BF6-A076-461C3EA19F4B}" dt="2021-02-02T07:27:35.395" v="830" actId="478"/>
          <ac:picMkLst>
            <pc:docMk/>
            <pc:sldMk cId="2176667500" sldId="283"/>
            <ac:picMk id="4" creationId="{11CB9955-3B19-4427-A90D-CFAC82C78459}"/>
          </ac:picMkLst>
        </pc:picChg>
        <pc:picChg chg="add mod">
          <ac:chgData name="Rob Sewell" userId="c802df42025d5e1f" providerId="LiveId" clId="{C06ACB13-F4F6-4BF6-A076-461C3EA19F4B}" dt="2021-02-02T07:27:54.094" v="837" actId="1076"/>
          <ac:picMkLst>
            <pc:docMk/>
            <pc:sldMk cId="2176667500" sldId="283"/>
            <ac:picMk id="6" creationId="{D8C12A55-44F4-4A41-A3B5-8F9C9B1C815C}"/>
          </ac:picMkLst>
        </pc:picChg>
        <pc:picChg chg="del">
          <ac:chgData name="Rob Sewell" userId="c802df42025d5e1f" providerId="LiveId" clId="{C06ACB13-F4F6-4BF6-A076-461C3EA19F4B}" dt="2021-02-01T21:11:57.634" v="752" actId="478"/>
          <ac:picMkLst>
            <pc:docMk/>
            <pc:sldMk cId="2176667500" sldId="283"/>
            <ac:picMk id="7" creationId="{898BB167-E731-4B2E-949E-C430B8AFBE91}"/>
          </ac:picMkLst>
        </pc:picChg>
      </pc:sldChg>
      <pc:sldChg chg="addSp delSp modSp add mod">
        <pc:chgData name="Rob Sewell" userId="c802df42025d5e1f" providerId="LiveId" clId="{C06ACB13-F4F6-4BF6-A076-461C3EA19F4B}" dt="2021-02-07T20:33:25.461" v="3427" actId="962"/>
        <pc:sldMkLst>
          <pc:docMk/>
          <pc:sldMk cId="2443483075" sldId="284"/>
        </pc:sldMkLst>
        <pc:spChg chg="add del mod">
          <ac:chgData name="Rob Sewell" userId="c802df42025d5e1f" providerId="LiveId" clId="{C06ACB13-F4F6-4BF6-A076-461C3EA19F4B}" dt="2021-02-01T21:14:02.745" v="763" actId="478"/>
          <ac:spMkLst>
            <pc:docMk/>
            <pc:sldMk cId="2443483075" sldId="284"/>
            <ac:spMk id="5" creationId="{38BF72A2-F0B5-48EB-B12C-298159EA78D2}"/>
          </ac:spMkLst>
        </pc:spChg>
        <pc:spChg chg="del">
          <ac:chgData name="Rob Sewell" userId="c802df42025d5e1f" providerId="LiveId" clId="{C06ACB13-F4F6-4BF6-A076-461C3EA19F4B}" dt="2021-02-01T21:12:28.478" v="760" actId="478"/>
          <ac:spMkLst>
            <pc:docMk/>
            <pc:sldMk cId="2443483075" sldId="284"/>
            <ac:spMk id="8" creationId="{1EB38ADF-C5A8-459B-86A5-81C280FB6092}"/>
          </ac:spMkLst>
        </pc:spChg>
        <pc:spChg chg="add mod">
          <ac:chgData name="Rob Sewell" userId="c802df42025d5e1f" providerId="LiveId" clId="{C06ACB13-F4F6-4BF6-A076-461C3EA19F4B}" dt="2021-02-01T21:14:22.243" v="769" actId="1076"/>
          <ac:spMkLst>
            <pc:docMk/>
            <pc:sldMk cId="2443483075" sldId="284"/>
            <ac:spMk id="9" creationId="{5A4EE8C6-938C-4C2B-9290-677E7333347F}"/>
          </ac:spMkLst>
        </pc:spChg>
        <pc:picChg chg="add mod">
          <ac:chgData name="Rob Sewell" userId="c802df42025d5e1f" providerId="LiveId" clId="{C06ACB13-F4F6-4BF6-A076-461C3EA19F4B}" dt="2021-02-07T20:33:25.461" v="3427" actId="962"/>
          <ac:picMkLst>
            <pc:docMk/>
            <pc:sldMk cId="2443483075" sldId="284"/>
            <ac:picMk id="4" creationId="{899701AA-8CC2-4579-A3E1-FD88503AFE16}"/>
          </ac:picMkLst>
        </pc:picChg>
        <pc:picChg chg="del">
          <ac:chgData name="Rob Sewell" userId="c802df42025d5e1f" providerId="LiveId" clId="{C06ACB13-F4F6-4BF6-A076-461C3EA19F4B}" dt="2021-02-01T21:12:19.108" v="757" actId="478"/>
          <ac:picMkLst>
            <pc:docMk/>
            <pc:sldMk cId="2443483075" sldId="284"/>
            <ac:picMk id="7" creationId="{898BB167-E731-4B2E-949E-C430B8AFBE91}"/>
          </ac:picMkLst>
        </pc:picChg>
      </pc:sldChg>
      <pc:sldChg chg="addSp modSp add mod ord">
        <pc:chgData name="Rob Sewell" userId="c802df42025d5e1f" providerId="LiveId" clId="{C06ACB13-F4F6-4BF6-A076-461C3EA19F4B}" dt="2021-02-08T23:16:17.403" v="3481" actId="167"/>
        <pc:sldMkLst>
          <pc:docMk/>
          <pc:sldMk cId="934872517" sldId="285"/>
        </pc:sldMkLst>
        <pc:spChg chg="mod ord">
          <ac:chgData name="Rob Sewell" userId="c802df42025d5e1f" providerId="LiveId" clId="{C06ACB13-F4F6-4BF6-A076-461C3EA19F4B}" dt="2021-02-07T20:32:03.806" v="3391"/>
          <ac:spMkLst>
            <pc:docMk/>
            <pc:sldMk cId="934872517" sldId="285"/>
            <ac:spMk id="11" creationId="{99C1F8DB-919F-4560-9D0B-7C7FBF8EDE12}"/>
          </ac:spMkLst>
        </pc:spChg>
        <pc:spChg chg="mod">
          <ac:chgData name="Rob Sewell" userId="c802df42025d5e1f" providerId="LiveId" clId="{C06ACB13-F4F6-4BF6-A076-461C3EA19F4B}" dt="2021-02-07T20:31:58.609" v="3381" actId="962"/>
          <ac:spMkLst>
            <pc:docMk/>
            <pc:sldMk cId="934872517" sldId="285"/>
            <ac:spMk id="13" creationId="{E5AD2B83-5096-4A8C-8F49-EF01D47C0301}"/>
          </ac:spMkLst>
        </pc:spChg>
        <pc:spChg chg="mod">
          <ac:chgData name="Rob Sewell" userId="c802df42025d5e1f" providerId="LiveId" clId="{C06ACB13-F4F6-4BF6-A076-461C3EA19F4B}" dt="2021-02-07T20:31:59.037" v="3382" actId="962"/>
          <ac:spMkLst>
            <pc:docMk/>
            <pc:sldMk cId="934872517" sldId="285"/>
            <ac:spMk id="15" creationId="{11B3F0CD-3D48-4F3A-85F8-2F252812D57B}"/>
          </ac:spMkLst>
        </pc:spChg>
        <pc:spChg chg="mod">
          <ac:chgData name="Rob Sewell" userId="c802df42025d5e1f" providerId="LiveId" clId="{C06ACB13-F4F6-4BF6-A076-461C3EA19F4B}" dt="2021-02-07T20:31:59.457" v="3383" actId="962"/>
          <ac:spMkLst>
            <pc:docMk/>
            <pc:sldMk cId="934872517" sldId="285"/>
            <ac:spMk id="17" creationId="{711329C1-88DF-46A8-931B-6CF6435E45B9}"/>
          </ac:spMkLst>
        </pc:spChg>
        <pc:spChg chg="mod">
          <ac:chgData name="Rob Sewell" userId="c802df42025d5e1f" providerId="LiveId" clId="{C06ACB13-F4F6-4BF6-A076-461C3EA19F4B}" dt="2021-02-07T20:31:59.854" v="3384" actId="962"/>
          <ac:spMkLst>
            <pc:docMk/>
            <pc:sldMk cId="934872517" sldId="285"/>
            <ac:spMk id="20" creationId="{0B379CA9-F26A-43ED-BD84-3EE741EAECD9}"/>
          </ac:spMkLst>
        </pc:spChg>
        <pc:spChg chg="mod">
          <ac:chgData name="Rob Sewell" userId="c802df42025d5e1f" providerId="LiveId" clId="{C06ACB13-F4F6-4BF6-A076-461C3EA19F4B}" dt="2021-02-07T20:32:00.229" v="3385" actId="962"/>
          <ac:spMkLst>
            <pc:docMk/>
            <pc:sldMk cId="934872517" sldId="285"/>
            <ac:spMk id="21" creationId="{2F1A21F5-120C-4A4F-9575-BC89617DF902}"/>
          </ac:spMkLst>
        </pc:spChg>
        <pc:spChg chg="mod">
          <ac:chgData name="Rob Sewell" userId="c802df42025d5e1f" providerId="LiveId" clId="{C06ACB13-F4F6-4BF6-A076-461C3EA19F4B}" dt="2021-02-07T20:32:00.559" v="3386" actId="962"/>
          <ac:spMkLst>
            <pc:docMk/>
            <pc:sldMk cId="934872517" sldId="285"/>
            <ac:spMk id="22" creationId="{C7A08EAF-4083-4BEC-A86B-6A02F8263BA0}"/>
          </ac:spMkLst>
        </pc:spChg>
        <pc:picChg chg="mod ord">
          <ac:chgData name="Rob Sewell" userId="c802df42025d5e1f" providerId="LiveId" clId="{C06ACB13-F4F6-4BF6-A076-461C3EA19F4B}" dt="2021-02-08T23:16:17.403" v="3481" actId="167"/>
          <ac:picMkLst>
            <pc:docMk/>
            <pc:sldMk cId="934872517" sldId="285"/>
            <ac:picMk id="9" creationId="{5745ED4F-001C-4887-9E8A-BDB975026BC2}"/>
          </ac:picMkLst>
        </pc:picChg>
        <pc:picChg chg="mod">
          <ac:chgData name="Rob Sewell" userId="c802df42025d5e1f" providerId="LiveId" clId="{C06ACB13-F4F6-4BF6-A076-461C3EA19F4B}" dt="2021-02-07T20:32:00.950" v="3387" actId="962"/>
          <ac:picMkLst>
            <pc:docMk/>
            <pc:sldMk cId="934872517" sldId="285"/>
            <ac:picMk id="12" creationId="{66DF128A-4B71-4629-8A12-2465B4D461B6}"/>
          </ac:picMkLst>
        </pc:picChg>
        <pc:picChg chg="mod">
          <ac:chgData name="Rob Sewell" userId="c802df42025d5e1f" providerId="LiveId" clId="{C06ACB13-F4F6-4BF6-A076-461C3EA19F4B}" dt="2021-02-07T20:32:01.325" v="3388" actId="962"/>
          <ac:picMkLst>
            <pc:docMk/>
            <pc:sldMk cId="934872517" sldId="285"/>
            <ac:picMk id="14" creationId="{E7635871-E714-4E39-B8B6-C5B1308B27A0}"/>
          </ac:picMkLst>
        </pc:picChg>
        <pc:picChg chg="add mod">
          <ac:chgData name="Rob Sewell" userId="c802df42025d5e1f" providerId="LiveId" clId="{C06ACB13-F4F6-4BF6-A076-461C3EA19F4B}" dt="2021-02-07T20:32:01.648" v="3389" actId="962"/>
          <ac:picMkLst>
            <pc:docMk/>
            <pc:sldMk cId="934872517" sldId="285"/>
            <ac:picMk id="16" creationId="{4F64B8EA-B2AC-404D-AEB1-AABD06D49073}"/>
          </ac:picMkLst>
        </pc:picChg>
      </pc:sldChg>
      <pc:sldChg chg="addSp delSp modSp add mod">
        <pc:chgData name="Rob Sewell" userId="c802df42025d5e1f" providerId="LiveId" clId="{C06ACB13-F4F6-4BF6-A076-461C3EA19F4B}" dt="2021-02-07T20:24:47.551" v="3220" actId="962"/>
        <pc:sldMkLst>
          <pc:docMk/>
          <pc:sldMk cId="1041847144" sldId="286"/>
        </pc:sldMkLst>
        <pc:spChg chg="add del">
          <ac:chgData name="Rob Sewell" userId="c802df42025d5e1f" providerId="LiveId" clId="{C06ACB13-F4F6-4BF6-A076-461C3EA19F4B}" dt="2021-02-02T07:30:19.894" v="849" actId="22"/>
          <ac:spMkLst>
            <pc:docMk/>
            <pc:sldMk cId="1041847144" sldId="286"/>
            <ac:spMk id="7" creationId="{826C5DC6-1855-4108-97B2-08EAE7769146}"/>
          </ac:spMkLst>
        </pc:spChg>
        <pc:spChg chg="del">
          <ac:chgData name="Rob Sewell" userId="c802df42025d5e1f" providerId="LiveId" clId="{C06ACB13-F4F6-4BF6-A076-461C3EA19F4B}" dt="2021-02-02T07:29:01.124" v="845" actId="478"/>
          <ac:spMkLst>
            <pc:docMk/>
            <pc:sldMk cId="1041847144" sldId="286"/>
            <ac:spMk id="9" creationId="{48D91273-FB4B-4D5D-8201-1132B2F49395}"/>
          </ac:spMkLst>
        </pc:spChg>
        <pc:spChg chg="add mod">
          <ac:chgData name="Rob Sewell" userId="c802df42025d5e1f" providerId="LiveId" clId="{C06ACB13-F4F6-4BF6-A076-461C3EA19F4B}" dt="2021-02-02T07:30:33.082" v="853" actId="1076"/>
          <ac:spMkLst>
            <pc:docMk/>
            <pc:sldMk cId="1041847144" sldId="286"/>
            <ac:spMk id="10" creationId="{D3169F97-2DE4-4C3A-BD68-A4DCD942DF0D}"/>
          </ac:spMkLst>
        </pc:spChg>
        <pc:picChg chg="add mod">
          <ac:chgData name="Rob Sewell" userId="c802df42025d5e1f" providerId="LiveId" clId="{C06ACB13-F4F6-4BF6-A076-461C3EA19F4B}" dt="2021-02-07T20:24:47.551" v="3220" actId="962"/>
          <ac:picMkLst>
            <pc:docMk/>
            <pc:sldMk cId="1041847144" sldId="286"/>
            <ac:picMk id="5" creationId="{F2785380-3EDC-447B-B647-D662B65224F1}"/>
          </ac:picMkLst>
        </pc:picChg>
        <pc:picChg chg="del">
          <ac:chgData name="Rob Sewell" userId="c802df42025d5e1f" providerId="LiveId" clId="{C06ACB13-F4F6-4BF6-A076-461C3EA19F4B}" dt="2021-02-02T07:28:59.646" v="844" actId="478"/>
          <ac:picMkLst>
            <pc:docMk/>
            <pc:sldMk cId="1041847144" sldId="286"/>
            <ac:picMk id="8" creationId="{EAA5211A-7C9B-4F4A-95C8-AE0EB381C703}"/>
          </ac:picMkLst>
        </pc:picChg>
      </pc:sldChg>
      <pc:sldChg chg="addSp modSp add mod ord">
        <pc:chgData name="Rob Sewell" userId="c802df42025d5e1f" providerId="LiveId" clId="{C06ACB13-F4F6-4BF6-A076-461C3EA19F4B}" dt="2021-02-08T23:16:21.769" v="3482" actId="167"/>
        <pc:sldMkLst>
          <pc:docMk/>
          <pc:sldMk cId="310386103" sldId="287"/>
        </pc:sldMkLst>
        <pc:spChg chg="mod ord">
          <ac:chgData name="Rob Sewell" userId="c802df42025d5e1f" providerId="LiveId" clId="{C06ACB13-F4F6-4BF6-A076-461C3EA19F4B}" dt="2021-02-07T20:31:52.953" v="3380"/>
          <ac:spMkLst>
            <pc:docMk/>
            <pc:sldMk cId="310386103" sldId="287"/>
            <ac:spMk id="11" creationId="{99C1F8DB-919F-4560-9D0B-7C7FBF8EDE12}"/>
          </ac:spMkLst>
        </pc:spChg>
        <pc:spChg chg="mod">
          <ac:chgData name="Rob Sewell" userId="c802df42025d5e1f" providerId="LiveId" clId="{C06ACB13-F4F6-4BF6-A076-461C3EA19F4B}" dt="2021-02-07T20:31:47.314" v="3369" actId="962"/>
          <ac:spMkLst>
            <pc:docMk/>
            <pc:sldMk cId="310386103" sldId="287"/>
            <ac:spMk id="13" creationId="{E5AD2B83-5096-4A8C-8F49-EF01D47C0301}"/>
          </ac:spMkLst>
        </pc:spChg>
        <pc:spChg chg="mod">
          <ac:chgData name="Rob Sewell" userId="c802df42025d5e1f" providerId="LiveId" clId="{C06ACB13-F4F6-4BF6-A076-461C3EA19F4B}" dt="2021-02-07T20:31:47.779" v="3370" actId="962"/>
          <ac:spMkLst>
            <pc:docMk/>
            <pc:sldMk cId="310386103" sldId="287"/>
            <ac:spMk id="15" creationId="{11B3F0CD-3D48-4F3A-85F8-2F252812D57B}"/>
          </ac:spMkLst>
        </pc:spChg>
        <pc:spChg chg="mod">
          <ac:chgData name="Rob Sewell" userId="c802df42025d5e1f" providerId="LiveId" clId="{C06ACB13-F4F6-4BF6-A076-461C3EA19F4B}" dt="2021-02-07T20:31:48.132" v="3371" actId="962"/>
          <ac:spMkLst>
            <pc:docMk/>
            <pc:sldMk cId="310386103" sldId="287"/>
            <ac:spMk id="17" creationId="{711329C1-88DF-46A8-931B-6CF6435E45B9}"/>
          </ac:spMkLst>
        </pc:spChg>
        <pc:spChg chg="mod">
          <ac:chgData name="Rob Sewell" userId="c802df42025d5e1f" providerId="LiveId" clId="{C06ACB13-F4F6-4BF6-A076-461C3EA19F4B}" dt="2021-02-07T20:31:48.687" v="3372" actId="962"/>
          <ac:spMkLst>
            <pc:docMk/>
            <pc:sldMk cId="310386103" sldId="287"/>
            <ac:spMk id="20" creationId="{0B379CA9-F26A-43ED-BD84-3EE741EAECD9}"/>
          </ac:spMkLst>
        </pc:spChg>
        <pc:spChg chg="mod">
          <ac:chgData name="Rob Sewell" userId="c802df42025d5e1f" providerId="LiveId" clId="{C06ACB13-F4F6-4BF6-A076-461C3EA19F4B}" dt="2021-02-07T20:31:49.032" v="3373" actId="962"/>
          <ac:spMkLst>
            <pc:docMk/>
            <pc:sldMk cId="310386103" sldId="287"/>
            <ac:spMk id="21" creationId="{2F1A21F5-120C-4A4F-9575-BC89617DF902}"/>
          </ac:spMkLst>
        </pc:spChg>
        <pc:spChg chg="mod">
          <ac:chgData name="Rob Sewell" userId="c802df42025d5e1f" providerId="LiveId" clId="{C06ACB13-F4F6-4BF6-A076-461C3EA19F4B}" dt="2021-02-07T20:31:49.399" v="3374" actId="962"/>
          <ac:spMkLst>
            <pc:docMk/>
            <pc:sldMk cId="310386103" sldId="287"/>
            <ac:spMk id="22" creationId="{C7A08EAF-4083-4BEC-A86B-6A02F8263BA0}"/>
          </ac:spMkLst>
        </pc:spChg>
        <pc:picChg chg="mod ord">
          <ac:chgData name="Rob Sewell" userId="c802df42025d5e1f" providerId="LiveId" clId="{C06ACB13-F4F6-4BF6-A076-461C3EA19F4B}" dt="2021-02-08T23:16:21.769" v="3482" actId="167"/>
          <ac:picMkLst>
            <pc:docMk/>
            <pc:sldMk cId="310386103" sldId="287"/>
            <ac:picMk id="9" creationId="{5745ED4F-001C-4887-9E8A-BDB975026BC2}"/>
          </ac:picMkLst>
        </pc:picChg>
        <pc:picChg chg="mod">
          <ac:chgData name="Rob Sewell" userId="c802df42025d5e1f" providerId="LiveId" clId="{C06ACB13-F4F6-4BF6-A076-461C3EA19F4B}" dt="2021-02-07T20:31:49.903" v="3375" actId="962"/>
          <ac:picMkLst>
            <pc:docMk/>
            <pc:sldMk cId="310386103" sldId="287"/>
            <ac:picMk id="12" creationId="{66DF128A-4B71-4629-8A12-2465B4D461B6}"/>
          </ac:picMkLst>
        </pc:picChg>
        <pc:picChg chg="mod">
          <ac:chgData name="Rob Sewell" userId="c802df42025d5e1f" providerId="LiveId" clId="{C06ACB13-F4F6-4BF6-A076-461C3EA19F4B}" dt="2021-02-07T20:31:50.308" v="3376" actId="962"/>
          <ac:picMkLst>
            <pc:docMk/>
            <pc:sldMk cId="310386103" sldId="287"/>
            <ac:picMk id="14" creationId="{E7635871-E714-4E39-B8B6-C5B1308B27A0}"/>
          </ac:picMkLst>
        </pc:picChg>
        <pc:picChg chg="mod">
          <ac:chgData name="Rob Sewell" userId="c802df42025d5e1f" providerId="LiveId" clId="{C06ACB13-F4F6-4BF6-A076-461C3EA19F4B}" dt="2021-02-07T20:31:50.690" v="3377" actId="962"/>
          <ac:picMkLst>
            <pc:docMk/>
            <pc:sldMk cId="310386103" sldId="287"/>
            <ac:picMk id="16" creationId="{4F64B8EA-B2AC-404D-AEB1-AABD06D49073}"/>
          </ac:picMkLst>
        </pc:picChg>
        <pc:picChg chg="add mod">
          <ac:chgData name="Rob Sewell" userId="c802df42025d5e1f" providerId="LiveId" clId="{C06ACB13-F4F6-4BF6-A076-461C3EA19F4B}" dt="2021-02-07T20:31:51.141" v="3378" actId="962"/>
          <ac:picMkLst>
            <pc:docMk/>
            <pc:sldMk cId="310386103" sldId="287"/>
            <ac:picMk id="18" creationId="{89B88CEF-E80F-4054-B3F8-BB92AA7A3CC6}"/>
          </ac:picMkLst>
        </pc:picChg>
      </pc:sldChg>
      <pc:sldChg chg="addSp delSp modSp new mod modTransition">
        <pc:chgData name="Rob Sewell" userId="c802df42025d5e1f" providerId="LiveId" clId="{C06ACB13-F4F6-4BF6-A076-461C3EA19F4B}" dt="2021-02-07T20:31:42.064" v="3368" actId="962"/>
        <pc:sldMkLst>
          <pc:docMk/>
          <pc:sldMk cId="2033033871" sldId="288"/>
        </pc:sldMkLst>
        <pc:spChg chg="add mod ord">
          <ac:chgData name="Rob Sewell" userId="c802df42025d5e1f" providerId="LiveId" clId="{C06ACB13-F4F6-4BF6-A076-461C3EA19F4B}" dt="2021-02-07T20:31:40.068" v="3366"/>
          <ac:spMkLst>
            <pc:docMk/>
            <pc:sldMk cId="2033033871" sldId="288"/>
            <ac:spMk id="2" creationId="{0A96139A-BAF7-493C-9572-F14818D8BCB1}"/>
          </ac:spMkLst>
        </pc:spChg>
        <pc:spChg chg="del">
          <ac:chgData name="Rob Sewell" userId="c802df42025d5e1f" providerId="LiveId" clId="{C06ACB13-F4F6-4BF6-A076-461C3EA19F4B}" dt="2021-02-02T07:38:43.148" v="861" actId="478"/>
          <ac:spMkLst>
            <pc:docMk/>
            <pc:sldMk cId="2033033871" sldId="288"/>
            <ac:spMk id="2" creationId="{4C63F82D-0AF1-4E82-A1A4-038FC693D374}"/>
          </ac:spMkLst>
        </pc:spChg>
        <pc:spChg chg="del">
          <ac:chgData name="Rob Sewell" userId="c802df42025d5e1f" providerId="LiveId" clId="{C06ACB13-F4F6-4BF6-A076-461C3EA19F4B}" dt="2021-02-02T07:38:46.165" v="862" actId="478"/>
          <ac:spMkLst>
            <pc:docMk/>
            <pc:sldMk cId="2033033871" sldId="288"/>
            <ac:spMk id="3" creationId="{B94D9E87-B277-49AD-AC15-1F78B7147A19}"/>
          </ac:spMkLst>
        </pc:spChg>
        <pc:picChg chg="add mod">
          <ac:chgData name="Rob Sewell" userId="c802df42025d5e1f" providerId="LiveId" clId="{C06ACB13-F4F6-4BF6-A076-461C3EA19F4B}" dt="2021-02-07T20:31:42.064" v="3368" actId="962"/>
          <ac:picMkLst>
            <pc:docMk/>
            <pc:sldMk cId="2033033871" sldId="288"/>
            <ac:picMk id="3" creationId="{EFC86D6D-2EF1-4446-84C1-16ECE82F81E9}"/>
          </ac:picMkLst>
        </pc:picChg>
        <pc:picChg chg="add mod">
          <ac:chgData name="Rob Sewell" userId="c802df42025d5e1f" providerId="LiveId" clId="{C06ACB13-F4F6-4BF6-A076-461C3EA19F4B}" dt="2021-02-07T20:31:41.659" v="3367" actId="962"/>
          <ac:picMkLst>
            <pc:docMk/>
            <pc:sldMk cId="2033033871" sldId="288"/>
            <ac:picMk id="5" creationId="{D53A7F91-1139-4FC9-A355-E96AE01DCBE9}"/>
          </ac:picMkLst>
        </pc:picChg>
        <pc:picChg chg="add del mod">
          <ac:chgData name="Rob Sewell" userId="c802df42025d5e1f" providerId="LiveId" clId="{C06ACB13-F4F6-4BF6-A076-461C3EA19F4B}" dt="2021-02-02T07:44:45.865" v="878" actId="478"/>
          <ac:picMkLst>
            <pc:docMk/>
            <pc:sldMk cId="2033033871" sldId="288"/>
            <ac:picMk id="7" creationId="{48F06535-91A5-4190-87C3-1E4419EBC35C}"/>
          </ac:picMkLst>
        </pc:picChg>
        <pc:picChg chg="add del mod">
          <ac:chgData name="Rob Sewell" userId="c802df42025d5e1f" providerId="LiveId" clId="{C06ACB13-F4F6-4BF6-A076-461C3EA19F4B}" dt="2021-02-03T08:16:44.780" v="1882" actId="478"/>
          <ac:picMkLst>
            <pc:docMk/>
            <pc:sldMk cId="2033033871" sldId="288"/>
            <ac:picMk id="9" creationId="{786B5A31-4607-4E1D-87A2-C4257615E265}"/>
          </ac:picMkLst>
        </pc:picChg>
      </pc:sldChg>
      <pc:sldChg chg="delSp modSp add del mod modTransition setBg">
        <pc:chgData name="Rob Sewell" userId="c802df42025d5e1f" providerId="LiveId" clId="{C06ACB13-F4F6-4BF6-A076-461C3EA19F4B}" dt="2021-02-02T07:47:38.873" v="901" actId="2696"/>
        <pc:sldMkLst>
          <pc:docMk/>
          <pc:sldMk cId="201275359" sldId="289"/>
        </pc:sldMkLst>
        <pc:picChg chg="del">
          <ac:chgData name="Rob Sewell" userId="c802df42025d5e1f" providerId="LiveId" clId="{C06ACB13-F4F6-4BF6-A076-461C3EA19F4B}" dt="2021-02-02T07:45:20.079" v="882" actId="478"/>
          <ac:picMkLst>
            <pc:docMk/>
            <pc:sldMk cId="201275359" sldId="289"/>
            <ac:picMk id="5" creationId="{D53A7F91-1139-4FC9-A355-E96AE01DCBE9}"/>
          </ac:picMkLst>
        </pc:picChg>
        <pc:picChg chg="mod modCrop">
          <ac:chgData name="Rob Sewell" userId="c802df42025d5e1f" providerId="LiveId" clId="{C06ACB13-F4F6-4BF6-A076-461C3EA19F4B}" dt="2021-02-02T07:47:11.930" v="900" actId="1076"/>
          <ac:picMkLst>
            <pc:docMk/>
            <pc:sldMk cId="201275359" sldId="289"/>
            <ac:picMk id="9" creationId="{786B5A31-4607-4E1D-87A2-C4257615E265}"/>
          </ac:picMkLst>
        </pc:picChg>
      </pc:sldChg>
      <pc:sldChg chg="delSp modSp add del mod modTransition">
        <pc:chgData name="Rob Sewell" userId="c802df42025d5e1f" providerId="LiveId" clId="{C06ACB13-F4F6-4BF6-A076-461C3EA19F4B}" dt="2021-02-03T08:17:59.645" v="1899" actId="47"/>
        <pc:sldMkLst>
          <pc:docMk/>
          <pc:sldMk cId="573428958" sldId="289"/>
        </pc:sldMkLst>
        <pc:picChg chg="del">
          <ac:chgData name="Rob Sewell" userId="c802df42025d5e1f" providerId="LiveId" clId="{C06ACB13-F4F6-4BF6-A076-461C3EA19F4B}" dt="2021-02-02T07:53:38.931" v="1638" actId="478"/>
          <ac:picMkLst>
            <pc:docMk/>
            <pc:sldMk cId="573428958" sldId="289"/>
            <ac:picMk id="5" creationId="{D53A7F91-1139-4FC9-A355-E96AE01DCBE9}"/>
          </ac:picMkLst>
        </pc:picChg>
        <pc:picChg chg="mod">
          <ac:chgData name="Rob Sewell" userId="c802df42025d5e1f" providerId="LiveId" clId="{C06ACB13-F4F6-4BF6-A076-461C3EA19F4B}" dt="2021-02-02T07:54:21.149" v="1647" actId="1076"/>
          <ac:picMkLst>
            <pc:docMk/>
            <pc:sldMk cId="573428958" sldId="289"/>
            <ac:picMk id="9" creationId="{786B5A31-4607-4E1D-87A2-C4257615E265}"/>
          </ac:picMkLst>
        </pc:picChg>
      </pc:sldChg>
      <pc:sldChg chg="delSp modSp add del mod modTransition setBg">
        <pc:chgData name="Rob Sewell" userId="c802df42025d5e1f" providerId="LiveId" clId="{C06ACB13-F4F6-4BF6-A076-461C3EA19F4B}" dt="2021-02-02T07:44:43.374" v="877" actId="2696"/>
        <pc:sldMkLst>
          <pc:docMk/>
          <pc:sldMk cId="1650545387" sldId="289"/>
        </pc:sldMkLst>
        <pc:picChg chg="del">
          <ac:chgData name="Rob Sewell" userId="c802df42025d5e1f" providerId="LiveId" clId="{C06ACB13-F4F6-4BF6-A076-461C3EA19F4B}" dt="2021-02-02T07:42:37.650" v="869" actId="478"/>
          <ac:picMkLst>
            <pc:docMk/>
            <pc:sldMk cId="1650545387" sldId="289"/>
            <ac:picMk id="5" creationId="{D53A7F91-1139-4FC9-A355-E96AE01DCBE9}"/>
          </ac:picMkLst>
        </pc:picChg>
        <pc:picChg chg="mod modCrop">
          <ac:chgData name="Rob Sewell" userId="c802df42025d5e1f" providerId="LiveId" clId="{C06ACB13-F4F6-4BF6-A076-461C3EA19F4B}" dt="2021-02-02T07:43:32.202" v="874" actId="14100"/>
          <ac:picMkLst>
            <pc:docMk/>
            <pc:sldMk cId="1650545387" sldId="289"/>
            <ac:picMk id="7" creationId="{48F06535-91A5-4190-87C3-1E4419EBC35C}"/>
          </ac:picMkLst>
        </pc:picChg>
      </pc:sldChg>
      <pc:sldChg chg="addSp delSp modSp add del mod setBg">
        <pc:chgData name="Rob Sewell" userId="c802df42025d5e1f" providerId="LiveId" clId="{C06ACB13-F4F6-4BF6-A076-461C3EA19F4B}" dt="2021-02-02T07:53:26.904" v="1636" actId="2696"/>
        <pc:sldMkLst>
          <pc:docMk/>
          <pc:sldMk cId="2976754826" sldId="289"/>
        </pc:sldMkLst>
        <pc:picChg chg="add del">
          <ac:chgData name="Rob Sewell" userId="c802df42025d5e1f" providerId="LiveId" clId="{C06ACB13-F4F6-4BF6-A076-461C3EA19F4B}" dt="2021-02-02T07:48:09.698" v="929" actId="478"/>
          <ac:picMkLst>
            <pc:docMk/>
            <pc:sldMk cId="2976754826" sldId="289"/>
            <ac:picMk id="5" creationId="{D53A7F91-1139-4FC9-A355-E96AE01DCBE9}"/>
          </ac:picMkLst>
        </pc:picChg>
        <pc:picChg chg="mod modCrop">
          <ac:chgData name="Rob Sewell" userId="c802df42025d5e1f" providerId="LiveId" clId="{C06ACB13-F4F6-4BF6-A076-461C3EA19F4B}" dt="2021-02-02T07:49:58.865" v="1632" actId="14100"/>
          <ac:picMkLst>
            <pc:docMk/>
            <pc:sldMk cId="2976754826" sldId="289"/>
            <ac:picMk id="9" creationId="{786B5A31-4607-4E1D-87A2-C4257615E265}"/>
          </ac:picMkLst>
        </pc:picChg>
      </pc:sldChg>
      <pc:sldChg chg="modSp add del mod modTransition">
        <pc:chgData name="Rob Sewell" userId="c802df42025d5e1f" providerId="LiveId" clId="{C06ACB13-F4F6-4BF6-A076-461C3EA19F4B}" dt="2021-02-03T08:21:06.459" v="1948" actId="47"/>
        <pc:sldMkLst>
          <pc:docMk/>
          <pc:sldMk cId="2406787220" sldId="290"/>
        </pc:sldMkLst>
        <pc:picChg chg="mod">
          <ac:chgData name="Rob Sewell" userId="c802df42025d5e1f" providerId="LiveId" clId="{C06ACB13-F4F6-4BF6-A076-461C3EA19F4B}" dt="2021-02-02T08:00:53.344" v="1700" actId="14100"/>
          <ac:picMkLst>
            <pc:docMk/>
            <pc:sldMk cId="2406787220" sldId="290"/>
            <ac:picMk id="9" creationId="{786B5A31-4607-4E1D-87A2-C4257615E265}"/>
          </ac:picMkLst>
        </pc:picChg>
      </pc:sldChg>
      <pc:sldChg chg="add del">
        <pc:chgData name="Rob Sewell" userId="c802df42025d5e1f" providerId="LiveId" clId="{C06ACB13-F4F6-4BF6-A076-461C3EA19F4B}" dt="2021-02-02T07:53:24.835" v="1635" actId="2696"/>
        <pc:sldMkLst>
          <pc:docMk/>
          <pc:sldMk cId="3371911501" sldId="290"/>
        </pc:sldMkLst>
      </pc:sldChg>
      <pc:sldChg chg="modSp add del mod">
        <pc:chgData name="Rob Sewell" userId="c802df42025d5e1f" providerId="LiveId" clId="{C06ACB13-F4F6-4BF6-A076-461C3EA19F4B}" dt="2021-02-02T07:46:49.817" v="892" actId="2890"/>
        <pc:sldMkLst>
          <pc:docMk/>
          <pc:sldMk cId="3862989778" sldId="290"/>
        </pc:sldMkLst>
        <pc:picChg chg="mod">
          <ac:chgData name="Rob Sewell" userId="c802df42025d5e1f" providerId="LiveId" clId="{C06ACB13-F4F6-4BF6-A076-461C3EA19F4B}" dt="2021-02-02T07:46:47.992" v="891" actId="14100"/>
          <ac:picMkLst>
            <pc:docMk/>
            <pc:sldMk cId="3862989778" sldId="290"/>
            <ac:picMk id="9" creationId="{786B5A31-4607-4E1D-87A2-C4257615E265}"/>
          </ac:picMkLst>
        </pc:picChg>
      </pc:sldChg>
      <pc:sldChg chg="modSp add del mod">
        <pc:chgData name="Rob Sewell" userId="c802df42025d5e1f" providerId="LiveId" clId="{C06ACB13-F4F6-4BF6-A076-461C3EA19F4B}" dt="2021-02-03T08:24:54.306" v="2476" actId="47"/>
        <pc:sldMkLst>
          <pc:docMk/>
          <pc:sldMk cId="3269156094" sldId="291"/>
        </pc:sldMkLst>
        <pc:picChg chg="mod modCrop">
          <ac:chgData name="Rob Sewell" userId="c802df42025d5e1f" providerId="LiveId" clId="{C06ACB13-F4F6-4BF6-A076-461C3EA19F4B}" dt="2021-02-02T08:02:47.768" v="1768" actId="18131"/>
          <ac:picMkLst>
            <pc:docMk/>
            <pc:sldMk cId="3269156094" sldId="291"/>
            <ac:picMk id="9" creationId="{786B5A31-4607-4E1D-87A2-C4257615E265}"/>
          </ac:picMkLst>
        </pc:picChg>
      </pc:sldChg>
      <pc:sldChg chg="modSp add del mod">
        <pc:chgData name="Rob Sewell" userId="c802df42025d5e1f" providerId="LiveId" clId="{C06ACB13-F4F6-4BF6-A076-461C3EA19F4B}" dt="2021-02-03T08:26:06.341" v="2525" actId="47"/>
        <pc:sldMkLst>
          <pc:docMk/>
          <pc:sldMk cId="1878503115" sldId="292"/>
        </pc:sldMkLst>
        <pc:picChg chg="mod modCrop">
          <ac:chgData name="Rob Sewell" userId="c802df42025d5e1f" providerId="LiveId" clId="{C06ACB13-F4F6-4BF6-A076-461C3EA19F4B}" dt="2021-02-02T08:04:45.951" v="1820" actId="18131"/>
          <ac:picMkLst>
            <pc:docMk/>
            <pc:sldMk cId="1878503115" sldId="292"/>
            <ac:picMk id="9" creationId="{786B5A31-4607-4E1D-87A2-C4257615E265}"/>
          </ac:picMkLst>
        </pc:picChg>
      </pc:sldChg>
      <pc:sldChg chg="addSp delSp modSp new mod">
        <pc:chgData name="Rob Sewell" userId="c802df42025d5e1f" providerId="LiveId" clId="{C06ACB13-F4F6-4BF6-A076-461C3EA19F4B}" dt="2021-02-07T20:34:17.378" v="3471" actId="962"/>
        <pc:sldMkLst>
          <pc:docMk/>
          <pc:sldMk cId="567011176" sldId="293"/>
        </pc:sldMkLst>
        <pc:spChg chg="mod">
          <ac:chgData name="Rob Sewell" userId="c802df42025d5e1f" providerId="LiveId" clId="{C06ACB13-F4F6-4BF6-A076-461C3EA19F4B}" dt="2021-02-07T20:19:35.678" v="3051"/>
          <ac:spMkLst>
            <pc:docMk/>
            <pc:sldMk cId="567011176" sldId="293"/>
            <ac:spMk id="2" creationId="{BFDBDAA9-37DF-4916-8D78-E220B51568DF}"/>
          </ac:spMkLst>
        </pc:spChg>
        <pc:picChg chg="add del mod">
          <ac:chgData name="Rob Sewell" userId="c802df42025d5e1f" providerId="LiveId" clId="{C06ACB13-F4F6-4BF6-A076-461C3EA19F4B}" dt="2021-02-02T08:07:33.360" v="1826" actId="478"/>
          <ac:picMkLst>
            <pc:docMk/>
            <pc:sldMk cId="567011176" sldId="293"/>
            <ac:picMk id="5" creationId="{5DC82460-F258-4CD0-B842-43A16E289C8F}"/>
          </ac:picMkLst>
        </pc:picChg>
        <pc:picChg chg="add del">
          <ac:chgData name="Rob Sewell" userId="c802df42025d5e1f" providerId="LiveId" clId="{C06ACB13-F4F6-4BF6-A076-461C3EA19F4B}" dt="2021-02-02T08:16:24.435" v="1828" actId="478"/>
          <ac:picMkLst>
            <pc:docMk/>
            <pc:sldMk cId="567011176" sldId="293"/>
            <ac:picMk id="7" creationId="{8B683B41-B57B-4779-9AE2-68872CCD0AC6}"/>
          </ac:picMkLst>
        </pc:picChg>
        <pc:picChg chg="add del">
          <ac:chgData name="Rob Sewell" userId="c802df42025d5e1f" providerId="LiveId" clId="{C06ACB13-F4F6-4BF6-A076-461C3EA19F4B}" dt="2021-02-02T08:18:45.850" v="1830" actId="478"/>
          <ac:picMkLst>
            <pc:docMk/>
            <pc:sldMk cId="567011176" sldId="293"/>
            <ac:picMk id="9" creationId="{8DA4AFE1-C9DD-46BD-931B-15642408BC64}"/>
          </ac:picMkLst>
        </pc:picChg>
        <pc:picChg chg="add del mod">
          <ac:chgData name="Rob Sewell" userId="c802df42025d5e1f" providerId="LiveId" clId="{C06ACB13-F4F6-4BF6-A076-461C3EA19F4B}" dt="2021-02-02T08:19:31.993" v="1833" actId="478"/>
          <ac:picMkLst>
            <pc:docMk/>
            <pc:sldMk cId="567011176" sldId="293"/>
            <ac:picMk id="11" creationId="{E346678B-3656-4CEA-8C26-C67671A2D5A4}"/>
          </ac:picMkLst>
        </pc:picChg>
        <pc:picChg chg="add del mod">
          <ac:chgData name="Rob Sewell" userId="c802df42025d5e1f" providerId="LiveId" clId="{C06ACB13-F4F6-4BF6-A076-461C3EA19F4B}" dt="2021-02-02T08:19:45.207" v="1836" actId="478"/>
          <ac:picMkLst>
            <pc:docMk/>
            <pc:sldMk cId="567011176" sldId="293"/>
            <ac:picMk id="13" creationId="{4E7D61D7-3AA8-4382-A1A4-8CE9C821FAC5}"/>
          </ac:picMkLst>
        </pc:picChg>
        <pc:picChg chg="add mod">
          <ac:chgData name="Rob Sewell" userId="c802df42025d5e1f" providerId="LiveId" clId="{C06ACB13-F4F6-4BF6-A076-461C3EA19F4B}" dt="2021-02-07T20:34:17.378" v="3471" actId="962"/>
          <ac:picMkLst>
            <pc:docMk/>
            <pc:sldMk cId="567011176" sldId="293"/>
            <ac:picMk id="15" creationId="{F3AD8DBD-78D0-47E0-B534-07EEDE71636C}"/>
          </ac:picMkLst>
        </pc:picChg>
      </pc:sldChg>
      <pc:sldChg chg="modSp add del mod">
        <pc:chgData name="Rob Sewell" userId="c802df42025d5e1f" providerId="LiveId" clId="{C06ACB13-F4F6-4BF6-A076-461C3EA19F4B}" dt="2021-02-02T08:04:54.883" v="1821" actId="2696"/>
        <pc:sldMkLst>
          <pc:docMk/>
          <pc:sldMk cId="3872933174" sldId="293"/>
        </pc:sldMkLst>
        <pc:picChg chg="mod">
          <ac:chgData name="Rob Sewell" userId="c802df42025d5e1f" providerId="LiveId" clId="{C06ACB13-F4F6-4BF6-A076-461C3EA19F4B}" dt="2021-02-02T08:00:26.332" v="1699" actId="1076"/>
          <ac:picMkLst>
            <pc:docMk/>
            <pc:sldMk cId="3872933174" sldId="293"/>
            <ac:picMk id="9" creationId="{786B5A31-4607-4E1D-87A2-C4257615E265}"/>
          </ac:picMkLst>
        </pc:picChg>
      </pc:sldChg>
      <pc:sldChg chg="addSp delSp modSp new mod">
        <pc:chgData name="Rob Sewell" userId="c802df42025d5e1f" providerId="LiveId" clId="{C06ACB13-F4F6-4BF6-A076-461C3EA19F4B}" dt="2021-02-07T20:31:19.275" v="3349" actId="962"/>
        <pc:sldMkLst>
          <pc:docMk/>
          <pc:sldMk cId="2767538806" sldId="294"/>
        </pc:sldMkLst>
        <pc:spChg chg="del">
          <ac:chgData name="Rob Sewell" userId="c802df42025d5e1f" providerId="LiveId" clId="{C06ACB13-F4F6-4BF6-A076-461C3EA19F4B}" dt="2021-02-02T08:21:32.442" v="1842" actId="478"/>
          <ac:spMkLst>
            <pc:docMk/>
            <pc:sldMk cId="2767538806" sldId="294"/>
            <ac:spMk id="2" creationId="{05A1662C-A2F4-470A-8646-B245E8E92A95}"/>
          </ac:spMkLst>
        </pc:spChg>
        <pc:spChg chg="add mod ord">
          <ac:chgData name="Rob Sewell" userId="c802df42025d5e1f" providerId="LiveId" clId="{C06ACB13-F4F6-4BF6-A076-461C3EA19F4B}" dt="2021-02-07T20:31:10.323" v="3348"/>
          <ac:spMkLst>
            <pc:docMk/>
            <pc:sldMk cId="2767538806" sldId="294"/>
            <ac:spMk id="2" creationId="{0E880AEC-A70B-4CC9-B805-FB7F9B5C704B}"/>
          </ac:spMkLst>
        </pc:spChg>
        <pc:spChg chg="del">
          <ac:chgData name="Rob Sewell" userId="c802df42025d5e1f" providerId="LiveId" clId="{C06ACB13-F4F6-4BF6-A076-461C3EA19F4B}" dt="2021-02-02T08:21:34.774" v="1843" actId="478"/>
          <ac:spMkLst>
            <pc:docMk/>
            <pc:sldMk cId="2767538806" sldId="294"/>
            <ac:spMk id="3" creationId="{EA3892E0-8C93-4CDD-95B4-E28B15606909}"/>
          </ac:spMkLst>
        </pc:spChg>
        <pc:picChg chg="add del mod">
          <ac:chgData name="Rob Sewell" userId="c802df42025d5e1f" providerId="LiveId" clId="{C06ACB13-F4F6-4BF6-A076-461C3EA19F4B}" dt="2021-02-02T08:21:57.259" v="1845" actId="478"/>
          <ac:picMkLst>
            <pc:docMk/>
            <pc:sldMk cId="2767538806" sldId="294"/>
            <ac:picMk id="5" creationId="{38C204AE-15E6-4C65-937C-33FB9453C543}"/>
          </ac:picMkLst>
        </pc:picChg>
        <pc:picChg chg="add mod">
          <ac:chgData name="Rob Sewell" userId="c802df42025d5e1f" providerId="LiveId" clId="{C06ACB13-F4F6-4BF6-A076-461C3EA19F4B}" dt="2021-02-07T20:31:19.275" v="3349" actId="962"/>
          <ac:picMkLst>
            <pc:docMk/>
            <pc:sldMk cId="2767538806" sldId="294"/>
            <ac:picMk id="7" creationId="{A4CE5C78-2439-423B-A349-E9ABA06EA41F}"/>
          </ac:picMkLst>
        </pc:picChg>
      </pc:sldChg>
      <pc:sldChg chg="addSp modSp new mod">
        <pc:chgData name="Rob Sewell" userId="c802df42025d5e1f" providerId="LiveId" clId="{C06ACB13-F4F6-4BF6-A076-461C3EA19F4B}" dt="2021-02-07T20:34:20.168" v="3472" actId="962"/>
        <pc:sldMkLst>
          <pc:docMk/>
          <pc:sldMk cId="341126324" sldId="295"/>
        </pc:sldMkLst>
        <pc:spChg chg="mod">
          <ac:chgData name="Rob Sewell" userId="c802df42025d5e1f" providerId="LiveId" clId="{C06ACB13-F4F6-4BF6-A076-461C3EA19F4B}" dt="2021-02-07T20:19:44.996" v="3054"/>
          <ac:spMkLst>
            <pc:docMk/>
            <pc:sldMk cId="341126324" sldId="295"/>
            <ac:spMk id="2" creationId="{645B5515-A82B-4087-87F1-5326C57C56EB}"/>
          </ac:spMkLst>
        </pc:spChg>
        <pc:picChg chg="add mod">
          <ac:chgData name="Rob Sewell" userId="c802df42025d5e1f" providerId="LiveId" clId="{C06ACB13-F4F6-4BF6-A076-461C3EA19F4B}" dt="2021-02-07T20:34:20.168" v="3472" actId="962"/>
          <ac:picMkLst>
            <pc:docMk/>
            <pc:sldMk cId="341126324" sldId="295"/>
            <ac:picMk id="5" creationId="{134F89F3-7A2D-4BD6-8E13-8600B1F0CD4E}"/>
          </ac:picMkLst>
        </pc:picChg>
      </pc:sldChg>
      <pc:sldChg chg="addSp delSp modSp add mod">
        <pc:chgData name="Rob Sewell" userId="c802df42025d5e1f" providerId="LiveId" clId="{C06ACB13-F4F6-4BF6-A076-461C3EA19F4B}" dt="2021-02-07T20:33:37.861" v="3461" actId="962"/>
        <pc:sldMkLst>
          <pc:docMk/>
          <pc:sldMk cId="1945446420" sldId="296"/>
        </pc:sldMkLst>
        <pc:picChg chg="add mod">
          <ac:chgData name="Rob Sewell" userId="c802df42025d5e1f" providerId="LiveId" clId="{C06ACB13-F4F6-4BF6-A076-461C3EA19F4B}" dt="2021-02-07T20:33:37.861" v="3461" actId="962"/>
          <ac:picMkLst>
            <pc:docMk/>
            <pc:sldMk cId="1945446420" sldId="296"/>
            <ac:picMk id="5" creationId="{E2A5452F-8159-4A99-944E-83DF04E61265}"/>
          </ac:picMkLst>
        </pc:picChg>
        <pc:picChg chg="del">
          <ac:chgData name="Rob Sewell" userId="c802df42025d5e1f" providerId="LiveId" clId="{C06ACB13-F4F6-4BF6-A076-461C3EA19F4B}" dt="2021-02-03T08:04:03.216" v="1854" actId="478"/>
          <ac:picMkLst>
            <pc:docMk/>
            <pc:sldMk cId="1945446420" sldId="296"/>
            <ac:picMk id="6" creationId="{D8C12A55-44F4-4A41-A3B5-8F9C9B1C815C}"/>
          </ac:picMkLst>
        </pc:picChg>
      </pc:sldChg>
      <pc:sldChg chg="addSp delSp modSp add mod modTransition">
        <pc:chgData name="Rob Sewell" userId="c802df42025d5e1f" providerId="LiveId" clId="{C06ACB13-F4F6-4BF6-A076-461C3EA19F4B}" dt="2021-02-07T20:34:02.620" v="3467" actId="962"/>
        <pc:sldMkLst>
          <pc:docMk/>
          <pc:sldMk cId="454272941" sldId="297"/>
        </pc:sldMkLst>
        <pc:spChg chg="add mod">
          <ac:chgData name="Rob Sewell" userId="c802df42025d5e1f" providerId="LiveId" clId="{C06ACB13-F4F6-4BF6-A076-461C3EA19F4B}" dt="2021-02-07T20:19:07.290" v="3043"/>
          <ac:spMkLst>
            <pc:docMk/>
            <pc:sldMk cId="454272941" sldId="297"/>
            <ac:spMk id="2" creationId="{C23228B4-1682-46B3-85B6-E0F59A012EBF}"/>
          </ac:spMkLst>
        </pc:spChg>
        <pc:picChg chg="mod">
          <ac:chgData name="Rob Sewell" userId="c802df42025d5e1f" providerId="LiveId" clId="{C06ACB13-F4F6-4BF6-A076-461C3EA19F4B}" dt="2021-02-07T20:34:02.620" v="3467" actId="962"/>
          <ac:picMkLst>
            <pc:docMk/>
            <pc:sldMk cId="454272941" sldId="297"/>
            <ac:picMk id="3" creationId="{EFC86D6D-2EF1-4446-84C1-16ECE82F81E9}"/>
          </ac:picMkLst>
        </pc:picChg>
        <pc:picChg chg="del">
          <ac:chgData name="Rob Sewell" userId="c802df42025d5e1f" providerId="LiveId" clId="{C06ACB13-F4F6-4BF6-A076-461C3EA19F4B}" dt="2021-02-03T08:17:20.544" v="1887" actId="478"/>
          <ac:picMkLst>
            <pc:docMk/>
            <pc:sldMk cId="454272941" sldId="297"/>
            <ac:picMk id="5" creationId="{D53A7F91-1139-4FC9-A355-E96AE01DCBE9}"/>
          </ac:picMkLst>
        </pc:picChg>
      </pc:sldChg>
      <pc:sldChg chg="addSp delSp modSp add del mod">
        <pc:chgData name="Rob Sewell" userId="c802df42025d5e1f" providerId="LiveId" clId="{C06ACB13-F4F6-4BF6-A076-461C3EA19F4B}" dt="2021-02-03T08:14:33.712" v="1865" actId="47"/>
        <pc:sldMkLst>
          <pc:docMk/>
          <pc:sldMk cId="1130432369" sldId="297"/>
        </pc:sldMkLst>
        <pc:picChg chg="add mod">
          <ac:chgData name="Rob Sewell" userId="c802df42025d5e1f" providerId="LiveId" clId="{C06ACB13-F4F6-4BF6-A076-461C3EA19F4B}" dt="2021-02-03T08:14:25.975" v="1864" actId="1076"/>
          <ac:picMkLst>
            <pc:docMk/>
            <pc:sldMk cId="1130432369" sldId="297"/>
            <ac:picMk id="3" creationId="{82296A76-BC84-49C8-8239-CF123A6F432A}"/>
          </ac:picMkLst>
        </pc:picChg>
        <pc:picChg chg="del">
          <ac:chgData name="Rob Sewell" userId="c802df42025d5e1f" providerId="LiveId" clId="{C06ACB13-F4F6-4BF6-A076-461C3EA19F4B}" dt="2021-02-03T08:14:20.236" v="1862" actId="478"/>
          <ac:picMkLst>
            <pc:docMk/>
            <pc:sldMk cId="1130432369" sldId="297"/>
            <ac:picMk id="9" creationId="{786B5A31-4607-4E1D-87A2-C4257615E265}"/>
          </ac:picMkLst>
        </pc:picChg>
      </pc:sldChg>
      <pc:sldChg chg="delSp modSp add del mod">
        <pc:chgData name="Rob Sewell" userId="c802df42025d5e1f" providerId="LiveId" clId="{C06ACB13-F4F6-4BF6-A076-461C3EA19F4B}" dt="2021-02-03T08:17:14.615" v="1885" actId="47"/>
        <pc:sldMkLst>
          <pc:docMk/>
          <pc:sldMk cId="3031437901" sldId="297"/>
        </pc:sldMkLst>
        <pc:picChg chg="del">
          <ac:chgData name="Rob Sewell" userId="c802df42025d5e1f" providerId="LiveId" clId="{C06ACB13-F4F6-4BF6-A076-461C3EA19F4B}" dt="2021-02-03T08:14:42.275" v="1867" actId="478"/>
          <ac:picMkLst>
            <pc:docMk/>
            <pc:sldMk cId="3031437901" sldId="297"/>
            <ac:picMk id="5" creationId="{D53A7F91-1139-4FC9-A355-E96AE01DCBE9}"/>
          </ac:picMkLst>
        </pc:picChg>
        <pc:picChg chg="mod">
          <ac:chgData name="Rob Sewell" userId="c802df42025d5e1f" providerId="LiveId" clId="{C06ACB13-F4F6-4BF6-A076-461C3EA19F4B}" dt="2021-02-03T08:16:15.229" v="1880" actId="1076"/>
          <ac:picMkLst>
            <pc:docMk/>
            <pc:sldMk cId="3031437901" sldId="297"/>
            <ac:picMk id="9" creationId="{786B5A31-4607-4E1D-87A2-C4257615E265}"/>
          </ac:picMkLst>
        </pc:picChg>
      </pc:sldChg>
      <pc:sldChg chg="addSp modSp add mod modTransition">
        <pc:chgData name="Rob Sewell" userId="c802df42025d5e1f" providerId="LiveId" clId="{C06ACB13-F4F6-4BF6-A076-461C3EA19F4B}" dt="2021-02-07T20:34:07.538" v="3468" actId="962"/>
        <pc:sldMkLst>
          <pc:docMk/>
          <pc:sldMk cId="2710025921" sldId="298"/>
        </pc:sldMkLst>
        <pc:spChg chg="add mod">
          <ac:chgData name="Rob Sewell" userId="c802df42025d5e1f" providerId="LiveId" clId="{C06ACB13-F4F6-4BF6-A076-461C3EA19F4B}" dt="2021-02-07T20:19:11.889" v="3045"/>
          <ac:spMkLst>
            <pc:docMk/>
            <pc:sldMk cId="2710025921" sldId="298"/>
            <ac:spMk id="2" creationId="{66BD1E48-0270-4054-8C01-C744702B4891}"/>
          </ac:spMkLst>
        </pc:spChg>
        <pc:picChg chg="mod">
          <ac:chgData name="Rob Sewell" userId="c802df42025d5e1f" providerId="LiveId" clId="{C06ACB13-F4F6-4BF6-A076-461C3EA19F4B}" dt="2021-02-07T20:34:07.538" v="3468" actId="962"/>
          <ac:picMkLst>
            <pc:docMk/>
            <pc:sldMk cId="2710025921" sldId="298"/>
            <ac:picMk id="3" creationId="{EFC86D6D-2EF1-4446-84C1-16ECE82F81E9}"/>
          </ac:picMkLst>
        </pc:picChg>
      </pc:sldChg>
      <pc:sldChg chg="addSp modSp add mod modTransition">
        <pc:chgData name="Rob Sewell" userId="c802df42025d5e1f" providerId="LiveId" clId="{C06ACB13-F4F6-4BF6-A076-461C3EA19F4B}" dt="2021-02-07T20:34:09.676" v="3469" actId="962"/>
        <pc:sldMkLst>
          <pc:docMk/>
          <pc:sldMk cId="3106150255" sldId="299"/>
        </pc:sldMkLst>
        <pc:spChg chg="add mod">
          <ac:chgData name="Rob Sewell" userId="c802df42025d5e1f" providerId="LiveId" clId="{C06ACB13-F4F6-4BF6-A076-461C3EA19F4B}" dt="2021-02-07T20:19:20.226" v="3047"/>
          <ac:spMkLst>
            <pc:docMk/>
            <pc:sldMk cId="3106150255" sldId="299"/>
            <ac:spMk id="2" creationId="{CB488C97-399C-4F1E-B2C2-2069F9899F53}"/>
          </ac:spMkLst>
        </pc:spChg>
        <pc:picChg chg="mod">
          <ac:chgData name="Rob Sewell" userId="c802df42025d5e1f" providerId="LiveId" clId="{C06ACB13-F4F6-4BF6-A076-461C3EA19F4B}" dt="2021-02-07T20:34:09.676" v="3469" actId="962"/>
          <ac:picMkLst>
            <pc:docMk/>
            <pc:sldMk cId="3106150255" sldId="299"/>
            <ac:picMk id="3" creationId="{EFC86D6D-2EF1-4446-84C1-16ECE82F81E9}"/>
          </ac:picMkLst>
        </pc:picChg>
      </pc:sldChg>
      <pc:sldChg chg="modSp add del mod">
        <pc:chgData name="Rob Sewell" userId="c802df42025d5e1f" providerId="LiveId" clId="{C06ACB13-F4F6-4BF6-A076-461C3EA19F4B}" dt="2021-02-03T08:24:00.629" v="2457" actId="2696"/>
        <pc:sldMkLst>
          <pc:docMk/>
          <pc:sldMk cId="1268759339" sldId="300"/>
        </pc:sldMkLst>
        <pc:picChg chg="mod">
          <ac:chgData name="Rob Sewell" userId="c802df42025d5e1f" providerId="LiveId" clId="{C06ACB13-F4F6-4BF6-A076-461C3EA19F4B}" dt="2021-02-03T08:23:55.029" v="2456" actId="1076"/>
          <ac:picMkLst>
            <pc:docMk/>
            <pc:sldMk cId="1268759339" sldId="300"/>
            <ac:picMk id="3" creationId="{EFC86D6D-2EF1-4446-84C1-16ECE82F81E9}"/>
          </ac:picMkLst>
        </pc:picChg>
      </pc:sldChg>
      <pc:sldChg chg="addSp modSp add mod modTransition">
        <pc:chgData name="Rob Sewell" userId="c802df42025d5e1f" providerId="LiveId" clId="{C06ACB13-F4F6-4BF6-A076-461C3EA19F4B}" dt="2021-02-07T20:34:12.881" v="3470" actId="962"/>
        <pc:sldMkLst>
          <pc:docMk/>
          <pc:sldMk cId="1339815780" sldId="300"/>
        </pc:sldMkLst>
        <pc:spChg chg="add mod">
          <ac:chgData name="Rob Sewell" userId="c802df42025d5e1f" providerId="LiveId" clId="{C06ACB13-F4F6-4BF6-A076-461C3EA19F4B}" dt="2021-02-07T20:19:25.874" v="3049"/>
          <ac:spMkLst>
            <pc:docMk/>
            <pc:sldMk cId="1339815780" sldId="300"/>
            <ac:spMk id="2" creationId="{05BA8427-305D-4C27-B45B-FCE8D83ADD59}"/>
          </ac:spMkLst>
        </pc:spChg>
        <pc:picChg chg="mod">
          <ac:chgData name="Rob Sewell" userId="c802df42025d5e1f" providerId="LiveId" clId="{C06ACB13-F4F6-4BF6-A076-461C3EA19F4B}" dt="2021-02-07T20:34:12.881" v="3470" actId="962"/>
          <ac:picMkLst>
            <pc:docMk/>
            <pc:sldMk cId="1339815780" sldId="300"/>
            <ac:picMk id="3" creationId="{EFC86D6D-2EF1-4446-84C1-16ECE82F81E9}"/>
          </ac:picMkLst>
        </pc:picChg>
      </pc:sldChg>
      <pc:sldChg chg="addSp modSp add mod ord">
        <pc:chgData name="Rob Sewell" userId="c802df42025d5e1f" providerId="LiveId" clId="{C06ACB13-F4F6-4BF6-A076-461C3EA19F4B}" dt="2021-02-08T23:16:27.337" v="3483" actId="167"/>
        <pc:sldMkLst>
          <pc:docMk/>
          <pc:sldMk cId="527640914" sldId="301"/>
        </pc:sldMkLst>
        <pc:spChg chg="mod">
          <ac:chgData name="Rob Sewell" userId="c802df42025d5e1f" providerId="LiveId" clId="{C06ACB13-F4F6-4BF6-A076-461C3EA19F4B}" dt="2021-02-07T20:31:26.644" v="3352" actId="962"/>
          <ac:spMkLst>
            <pc:docMk/>
            <pc:sldMk cId="527640914" sldId="301"/>
            <ac:spMk id="7" creationId="{CD4C02CD-39E6-459C-AD93-A5C334D5B301}"/>
          </ac:spMkLst>
        </pc:spChg>
        <pc:spChg chg="mod ord">
          <ac:chgData name="Rob Sewell" userId="c802df42025d5e1f" providerId="LiveId" clId="{C06ACB13-F4F6-4BF6-A076-461C3EA19F4B}" dt="2021-02-07T20:31:25.473" v="3351"/>
          <ac:spMkLst>
            <pc:docMk/>
            <pc:sldMk cId="527640914" sldId="301"/>
            <ac:spMk id="11" creationId="{99C1F8DB-919F-4560-9D0B-7C7FBF8EDE12}"/>
          </ac:spMkLst>
        </pc:spChg>
        <pc:spChg chg="mod">
          <ac:chgData name="Rob Sewell" userId="c802df42025d5e1f" providerId="LiveId" clId="{C06ACB13-F4F6-4BF6-A076-461C3EA19F4B}" dt="2021-02-07T20:31:27.050" v="3353" actId="962"/>
          <ac:spMkLst>
            <pc:docMk/>
            <pc:sldMk cId="527640914" sldId="301"/>
            <ac:spMk id="13" creationId="{E5AD2B83-5096-4A8C-8F49-EF01D47C0301}"/>
          </ac:spMkLst>
        </pc:spChg>
        <pc:spChg chg="mod">
          <ac:chgData name="Rob Sewell" userId="c802df42025d5e1f" providerId="LiveId" clId="{C06ACB13-F4F6-4BF6-A076-461C3EA19F4B}" dt="2021-02-07T20:31:27.409" v="3354" actId="962"/>
          <ac:spMkLst>
            <pc:docMk/>
            <pc:sldMk cId="527640914" sldId="301"/>
            <ac:spMk id="15" creationId="{11B3F0CD-3D48-4F3A-85F8-2F252812D57B}"/>
          </ac:spMkLst>
        </pc:spChg>
        <pc:spChg chg="mod">
          <ac:chgData name="Rob Sewell" userId="c802df42025d5e1f" providerId="LiveId" clId="{C06ACB13-F4F6-4BF6-A076-461C3EA19F4B}" dt="2021-02-07T20:31:27.792" v="3355" actId="962"/>
          <ac:spMkLst>
            <pc:docMk/>
            <pc:sldMk cId="527640914" sldId="301"/>
            <ac:spMk id="17" creationId="{711329C1-88DF-46A8-931B-6CF6435E45B9}"/>
          </ac:spMkLst>
        </pc:spChg>
        <pc:spChg chg="mod">
          <ac:chgData name="Rob Sewell" userId="c802df42025d5e1f" providerId="LiveId" clId="{C06ACB13-F4F6-4BF6-A076-461C3EA19F4B}" dt="2021-02-07T20:31:28.182" v="3356" actId="962"/>
          <ac:spMkLst>
            <pc:docMk/>
            <pc:sldMk cId="527640914" sldId="301"/>
            <ac:spMk id="20" creationId="{0B379CA9-F26A-43ED-BD84-3EE741EAECD9}"/>
          </ac:spMkLst>
        </pc:spChg>
        <pc:spChg chg="mod">
          <ac:chgData name="Rob Sewell" userId="c802df42025d5e1f" providerId="LiveId" clId="{C06ACB13-F4F6-4BF6-A076-461C3EA19F4B}" dt="2021-02-07T20:31:28.526" v="3357" actId="962"/>
          <ac:spMkLst>
            <pc:docMk/>
            <pc:sldMk cId="527640914" sldId="301"/>
            <ac:spMk id="21" creationId="{2F1A21F5-120C-4A4F-9575-BC89617DF902}"/>
          </ac:spMkLst>
        </pc:spChg>
        <pc:spChg chg="mod">
          <ac:chgData name="Rob Sewell" userId="c802df42025d5e1f" providerId="LiveId" clId="{C06ACB13-F4F6-4BF6-A076-461C3EA19F4B}" dt="2021-02-07T20:31:28.857" v="3358" actId="962"/>
          <ac:spMkLst>
            <pc:docMk/>
            <pc:sldMk cId="527640914" sldId="301"/>
            <ac:spMk id="22" creationId="{C7A08EAF-4083-4BEC-A86B-6A02F8263BA0}"/>
          </ac:spMkLst>
        </pc:spChg>
        <pc:picChg chg="mod ord">
          <ac:chgData name="Rob Sewell" userId="c802df42025d5e1f" providerId="LiveId" clId="{C06ACB13-F4F6-4BF6-A076-461C3EA19F4B}" dt="2021-02-08T23:16:27.337" v="3483" actId="167"/>
          <ac:picMkLst>
            <pc:docMk/>
            <pc:sldMk cId="527640914" sldId="301"/>
            <ac:picMk id="9" creationId="{5745ED4F-001C-4887-9E8A-BDB975026BC2}"/>
          </ac:picMkLst>
        </pc:picChg>
        <pc:picChg chg="mod">
          <ac:chgData name="Rob Sewell" userId="c802df42025d5e1f" providerId="LiveId" clId="{C06ACB13-F4F6-4BF6-A076-461C3EA19F4B}" dt="2021-02-07T20:31:29.218" v="3359" actId="962"/>
          <ac:picMkLst>
            <pc:docMk/>
            <pc:sldMk cId="527640914" sldId="301"/>
            <ac:picMk id="12" creationId="{66DF128A-4B71-4629-8A12-2465B4D461B6}"/>
          </ac:picMkLst>
        </pc:picChg>
        <pc:picChg chg="mod">
          <ac:chgData name="Rob Sewell" userId="c802df42025d5e1f" providerId="LiveId" clId="{C06ACB13-F4F6-4BF6-A076-461C3EA19F4B}" dt="2021-02-07T20:31:32.737" v="3364" actId="962"/>
          <ac:picMkLst>
            <pc:docMk/>
            <pc:sldMk cId="527640914" sldId="301"/>
            <ac:picMk id="14" creationId="{E7635871-E714-4E39-B8B6-C5B1308B27A0}"/>
          </ac:picMkLst>
        </pc:picChg>
        <pc:picChg chg="mod">
          <ac:chgData name="Rob Sewell" userId="c802df42025d5e1f" providerId="LiveId" clId="{C06ACB13-F4F6-4BF6-A076-461C3EA19F4B}" dt="2021-02-07T20:31:30.080" v="3360" actId="962"/>
          <ac:picMkLst>
            <pc:docMk/>
            <pc:sldMk cId="527640914" sldId="301"/>
            <ac:picMk id="16" creationId="{4F64B8EA-B2AC-404D-AEB1-AABD06D49073}"/>
          </ac:picMkLst>
        </pc:picChg>
        <pc:picChg chg="mod ord">
          <ac:chgData name="Rob Sewell" userId="c802df42025d5e1f" providerId="LiveId" clId="{C06ACB13-F4F6-4BF6-A076-461C3EA19F4B}" dt="2021-02-07T20:31:31.113" v="3362" actId="13244"/>
          <ac:picMkLst>
            <pc:docMk/>
            <pc:sldMk cId="527640914" sldId="301"/>
            <ac:picMk id="18" creationId="{89B88CEF-E80F-4054-B3F8-BB92AA7A3CC6}"/>
          </ac:picMkLst>
        </pc:picChg>
        <pc:picChg chg="add mod">
          <ac:chgData name="Rob Sewell" userId="c802df42025d5e1f" providerId="LiveId" clId="{C06ACB13-F4F6-4BF6-A076-461C3EA19F4B}" dt="2021-02-07T20:31:31.648" v="3363" actId="962"/>
          <ac:picMkLst>
            <pc:docMk/>
            <pc:sldMk cId="527640914" sldId="301"/>
            <ac:picMk id="19" creationId="{032B7676-4B3F-4B52-8F20-F19EBD67BD40}"/>
          </ac:picMkLst>
        </pc:picChg>
      </pc:sldChg>
      <pc:sldChg chg="addSp modSp add mod ord">
        <pc:chgData name="Rob Sewell" userId="c802df42025d5e1f" providerId="LiveId" clId="{C06ACB13-F4F6-4BF6-A076-461C3EA19F4B}" dt="2021-02-08T23:16:31.244" v="3484" actId="167"/>
        <pc:sldMkLst>
          <pc:docMk/>
          <pc:sldMk cId="1089293325" sldId="302"/>
        </pc:sldMkLst>
        <pc:spChg chg="mod ord">
          <ac:chgData name="Rob Sewell" userId="c802df42025d5e1f" providerId="LiveId" clId="{C06ACB13-F4F6-4BF6-A076-461C3EA19F4B}" dt="2021-02-07T20:30:57.220" v="3334"/>
          <ac:spMkLst>
            <pc:docMk/>
            <pc:sldMk cId="1089293325" sldId="302"/>
            <ac:spMk id="11" creationId="{99C1F8DB-919F-4560-9D0B-7C7FBF8EDE12}"/>
          </ac:spMkLst>
        </pc:spChg>
        <pc:spChg chg="mod">
          <ac:chgData name="Rob Sewell" userId="c802df42025d5e1f" providerId="LiveId" clId="{C06ACB13-F4F6-4BF6-A076-461C3EA19F4B}" dt="2021-02-07T20:30:55.128" v="3331" actId="962"/>
          <ac:spMkLst>
            <pc:docMk/>
            <pc:sldMk cId="1089293325" sldId="302"/>
            <ac:spMk id="13" creationId="{E5AD2B83-5096-4A8C-8F49-EF01D47C0301}"/>
          </ac:spMkLst>
        </pc:spChg>
        <pc:spChg chg="mod">
          <ac:chgData name="Rob Sewell" userId="c802df42025d5e1f" providerId="LiveId" clId="{C06ACB13-F4F6-4BF6-A076-461C3EA19F4B}" dt="2021-02-07T20:30:55.504" v="3332" actId="962"/>
          <ac:spMkLst>
            <pc:docMk/>
            <pc:sldMk cId="1089293325" sldId="302"/>
            <ac:spMk id="15" creationId="{11B3F0CD-3D48-4F3A-85F8-2F252812D57B}"/>
          </ac:spMkLst>
        </pc:spChg>
        <pc:spChg chg="mod">
          <ac:chgData name="Rob Sewell" userId="c802df42025d5e1f" providerId="LiveId" clId="{C06ACB13-F4F6-4BF6-A076-461C3EA19F4B}" dt="2021-02-07T20:30:58.211" v="3335" actId="962"/>
          <ac:spMkLst>
            <pc:docMk/>
            <pc:sldMk cId="1089293325" sldId="302"/>
            <ac:spMk id="17" creationId="{711329C1-88DF-46A8-931B-6CF6435E45B9}"/>
          </ac:spMkLst>
        </pc:spChg>
        <pc:spChg chg="mod">
          <ac:chgData name="Rob Sewell" userId="c802df42025d5e1f" providerId="LiveId" clId="{C06ACB13-F4F6-4BF6-A076-461C3EA19F4B}" dt="2021-02-07T20:30:58.647" v="3336" actId="962"/>
          <ac:spMkLst>
            <pc:docMk/>
            <pc:sldMk cId="1089293325" sldId="302"/>
            <ac:spMk id="20" creationId="{0B379CA9-F26A-43ED-BD84-3EE741EAECD9}"/>
          </ac:spMkLst>
        </pc:spChg>
        <pc:spChg chg="mod">
          <ac:chgData name="Rob Sewell" userId="c802df42025d5e1f" providerId="LiveId" clId="{C06ACB13-F4F6-4BF6-A076-461C3EA19F4B}" dt="2021-02-07T20:30:59.119" v="3337" actId="962"/>
          <ac:spMkLst>
            <pc:docMk/>
            <pc:sldMk cId="1089293325" sldId="302"/>
            <ac:spMk id="21" creationId="{2F1A21F5-120C-4A4F-9575-BC89617DF902}"/>
          </ac:spMkLst>
        </pc:spChg>
        <pc:spChg chg="mod">
          <ac:chgData name="Rob Sewell" userId="c802df42025d5e1f" providerId="LiveId" clId="{C06ACB13-F4F6-4BF6-A076-461C3EA19F4B}" dt="2021-02-07T20:30:59.606" v="3338" actId="962"/>
          <ac:spMkLst>
            <pc:docMk/>
            <pc:sldMk cId="1089293325" sldId="302"/>
            <ac:spMk id="22" creationId="{C7A08EAF-4083-4BEC-A86B-6A02F8263BA0}"/>
          </ac:spMkLst>
        </pc:spChg>
        <pc:picChg chg="mod ord">
          <ac:chgData name="Rob Sewell" userId="c802df42025d5e1f" providerId="LiveId" clId="{C06ACB13-F4F6-4BF6-A076-461C3EA19F4B}" dt="2021-02-08T23:16:31.244" v="3484" actId="167"/>
          <ac:picMkLst>
            <pc:docMk/>
            <pc:sldMk cId="1089293325" sldId="302"/>
            <ac:picMk id="9" creationId="{5745ED4F-001C-4887-9E8A-BDB975026BC2}"/>
          </ac:picMkLst>
        </pc:picChg>
        <pc:picChg chg="mod">
          <ac:chgData name="Rob Sewell" userId="c802df42025d5e1f" providerId="LiveId" clId="{C06ACB13-F4F6-4BF6-A076-461C3EA19F4B}" dt="2021-02-07T20:30:59.923" v="3339" actId="962"/>
          <ac:picMkLst>
            <pc:docMk/>
            <pc:sldMk cId="1089293325" sldId="302"/>
            <ac:picMk id="12" creationId="{66DF128A-4B71-4629-8A12-2465B4D461B6}"/>
          </ac:picMkLst>
        </pc:picChg>
        <pc:picChg chg="mod">
          <ac:chgData name="Rob Sewell" userId="c802df42025d5e1f" providerId="LiveId" clId="{C06ACB13-F4F6-4BF6-A076-461C3EA19F4B}" dt="2021-02-07T20:31:00.823" v="3340" actId="962"/>
          <ac:picMkLst>
            <pc:docMk/>
            <pc:sldMk cId="1089293325" sldId="302"/>
            <ac:picMk id="14" creationId="{E7635871-E714-4E39-B8B6-C5B1308B27A0}"/>
          </ac:picMkLst>
        </pc:picChg>
        <pc:picChg chg="mod">
          <ac:chgData name="Rob Sewell" userId="c802df42025d5e1f" providerId="LiveId" clId="{C06ACB13-F4F6-4BF6-A076-461C3EA19F4B}" dt="2021-02-07T20:31:01.310" v="3341" actId="962"/>
          <ac:picMkLst>
            <pc:docMk/>
            <pc:sldMk cId="1089293325" sldId="302"/>
            <ac:picMk id="16" creationId="{4F64B8EA-B2AC-404D-AEB1-AABD06D49073}"/>
          </ac:picMkLst>
        </pc:picChg>
        <pc:picChg chg="mod">
          <ac:chgData name="Rob Sewell" userId="c802df42025d5e1f" providerId="LiveId" clId="{C06ACB13-F4F6-4BF6-A076-461C3EA19F4B}" dt="2021-02-07T20:31:04.123" v="3347" actId="962"/>
          <ac:picMkLst>
            <pc:docMk/>
            <pc:sldMk cId="1089293325" sldId="302"/>
            <ac:picMk id="18" creationId="{89B88CEF-E80F-4054-B3F8-BB92AA7A3CC6}"/>
          </ac:picMkLst>
        </pc:picChg>
        <pc:picChg chg="mod">
          <ac:chgData name="Rob Sewell" userId="c802df42025d5e1f" providerId="LiveId" clId="{C06ACB13-F4F6-4BF6-A076-461C3EA19F4B}" dt="2021-02-07T20:31:02.758" v="3345" actId="962"/>
          <ac:picMkLst>
            <pc:docMk/>
            <pc:sldMk cId="1089293325" sldId="302"/>
            <ac:picMk id="19" creationId="{032B7676-4B3F-4B52-8F20-F19EBD67BD40}"/>
          </ac:picMkLst>
        </pc:picChg>
        <pc:picChg chg="add mod">
          <ac:chgData name="Rob Sewell" userId="c802df42025d5e1f" providerId="LiveId" clId="{C06ACB13-F4F6-4BF6-A076-461C3EA19F4B}" dt="2021-02-07T20:31:03.215" v="3346" actId="962"/>
          <ac:picMkLst>
            <pc:docMk/>
            <pc:sldMk cId="1089293325" sldId="302"/>
            <ac:picMk id="23" creationId="{FC2614CD-F97F-4E98-86CA-0AD5DE943795}"/>
          </ac:picMkLst>
        </pc:picChg>
      </pc:sldChg>
      <pc:sldChg chg="addSp delSp modSp new del mod">
        <pc:chgData name="Rob Sewell" userId="c802df42025d5e1f" providerId="LiveId" clId="{C06ACB13-F4F6-4BF6-A076-461C3EA19F4B}" dt="2021-02-05T11:47:18.683" v="2593" actId="47"/>
        <pc:sldMkLst>
          <pc:docMk/>
          <pc:sldMk cId="1704560306" sldId="303"/>
        </pc:sldMkLst>
        <pc:spChg chg="del">
          <ac:chgData name="Rob Sewell" userId="c802df42025d5e1f" providerId="LiveId" clId="{C06ACB13-F4F6-4BF6-A076-461C3EA19F4B}" dt="2021-02-05T11:34:30.276" v="2555" actId="478"/>
          <ac:spMkLst>
            <pc:docMk/>
            <pc:sldMk cId="1704560306" sldId="303"/>
            <ac:spMk id="2" creationId="{D05C89A1-8206-41A3-BD9A-E09F307C1CE9}"/>
          </ac:spMkLst>
        </pc:spChg>
        <pc:spChg chg="del">
          <ac:chgData name="Rob Sewell" userId="c802df42025d5e1f" providerId="LiveId" clId="{C06ACB13-F4F6-4BF6-A076-461C3EA19F4B}" dt="2021-02-05T11:34:31.671" v="2556" actId="478"/>
          <ac:spMkLst>
            <pc:docMk/>
            <pc:sldMk cId="1704560306" sldId="303"/>
            <ac:spMk id="3" creationId="{46B9FB18-456A-4C95-817D-3CDDCA1B3ADE}"/>
          </ac:spMkLst>
        </pc:spChg>
        <pc:picChg chg="add mod">
          <ac:chgData name="Rob Sewell" userId="c802df42025d5e1f" providerId="LiveId" clId="{C06ACB13-F4F6-4BF6-A076-461C3EA19F4B}" dt="2021-02-05T11:34:45.611" v="2559" actId="14100"/>
          <ac:picMkLst>
            <pc:docMk/>
            <pc:sldMk cId="1704560306" sldId="303"/>
            <ac:picMk id="5" creationId="{8331BFAC-259D-48CE-89DB-A325C04C6BF3}"/>
          </ac:picMkLst>
        </pc:picChg>
      </pc:sldChg>
      <pc:sldChg chg="addSp delSp modSp new del mod">
        <pc:chgData name="Rob Sewell" userId="c802df42025d5e1f" providerId="LiveId" clId="{C06ACB13-F4F6-4BF6-A076-461C3EA19F4B}" dt="2021-02-05T11:59:07.770" v="2655" actId="2696"/>
        <pc:sldMkLst>
          <pc:docMk/>
          <pc:sldMk cId="3616513026" sldId="303"/>
        </pc:sldMkLst>
        <pc:spChg chg="del">
          <ac:chgData name="Rob Sewell" userId="c802df42025d5e1f" providerId="LiveId" clId="{C06ACB13-F4F6-4BF6-A076-461C3EA19F4B}" dt="2021-02-05T11:47:44.908" v="2598" actId="478"/>
          <ac:spMkLst>
            <pc:docMk/>
            <pc:sldMk cId="3616513026" sldId="303"/>
            <ac:spMk id="2" creationId="{5820A153-7009-4082-8B95-1133FF7DBE92}"/>
          </ac:spMkLst>
        </pc:spChg>
        <pc:spChg chg="del">
          <ac:chgData name="Rob Sewell" userId="c802df42025d5e1f" providerId="LiveId" clId="{C06ACB13-F4F6-4BF6-A076-461C3EA19F4B}" dt="2021-02-05T11:47:33.401" v="2595" actId="931"/>
          <ac:spMkLst>
            <pc:docMk/>
            <pc:sldMk cId="3616513026" sldId="303"/>
            <ac:spMk id="3" creationId="{414244BF-AA55-4E8B-9235-19E0630D09F6}"/>
          </ac:spMkLst>
        </pc:spChg>
        <pc:spChg chg="add del mod">
          <ac:chgData name="Rob Sewell" userId="c802df42025d5e1f" providerId="LiveId" clId="{C06ACB13-F4F6-4BF6-A076-461C3EA19F4B}" dt="2021-02-05T11:51:36.443" v="2614" actId="931"/>
          <ac:spMkLst>
            <pc:docMk/>
            <pc:sldMk cId="3616513026" sldId="303"/>
            <ac:spMk id="7" creationId="{EE4EC2FD-8556-4975-A7C0-71074F62F8BA}"/>
          </ac:spMkLst>
        </pc:spChg>
        <pc:spChg chg="add mod">
          <ac:chgData name="Rob Sewell" userId="c802df42025d5e1f" providerId="LiveId" clId="{C06ACB13-F4F6-4BF6-A076-461C3EA19F4B}" dt="2021-02-05T11:52:06.442" v="2620" actId="478"/>
          <ac:spMkLst>
            <pc:docMk/>
            <pc:sldMk cId="3616513026" sldId="303"/>
            <ac:spMk id="11" creationId="{4161D3F4-9EC5-45F5-8F5A-C4D218DDF25A}"/>
          </ac:spMkLst>
        </pc:spChg>
        <pc:picChg chg="add del mod">
          <ac:chgData name="Rob Sewell" userId="c802df42025d5e1f" providerId="LiveId" clId="{C06ACB13-F4F6-4BF6-A076-461C3EA19F4B}" dt="2021-02-05T11:51:21.454" v="2612" actId="478"/>
          <ac:picMkLst>
            <pc:docMk/>
            <pc:sldMk cId="3616513026" sldId="303"/>
            <ac:picMk id="5" creationId="{E0AC6FA4-EC3E-4654-B351-5EABDC74621B}"/>
          </ac:picMkLst>
        </pc:picChg>
        <pc:picChg chg="add del mod">
          <ac:chgData name="Rob Sewell" userId="c802df42025d5e1f" providerId="LiveId" clId="{C06ACB13-F4F6-4BF6-A076-461C3EA19F4B}" dt="2021-02-05T11:52:06.442" v="2620" actId="478"/>
          <ac:picMkLst>
            <pc:docMk/>
            <pc:sldMk cId="3616513026" sldId="303"/>
            <ac:picMk id="9" creationId="{6ABD96A4-54A8-478D-81EF-21627CF9F07E}"/>
          </ac:picMkLst>
        </pc:picChg>
        <pc:picChg chg="add del">
          <ac:chgData name="Rob Sewell" userId="c802df42025d5e1f" providerId="LiveId" clId="{C06ACB13-F4F6-4BF6-A076-461C3EA19F4B}" dt="2021-02-05T11:54:09.186" v="2622" actId="478"/>
          <ac:picMkLst>
            <pc:docMk/>
            <pc:sldMk cId="3616513026" sldId="303"/>
            <ac:picMk id="13" creationId="{4E075F24-2BC5-4696-83B1-75DDDCE40907}"/>
          </ac:picMkLst>
        </pc:picChg>
        <pc:picChg chg="add mod">
          <ac:chgData name="Rob Sewell" userId="c802df42025d5e1f" providerId="LiveId" clId="{C06ACB13-F4F6-4BF6-A076-461C3EA19F4B}" dt="2021-02-05T11:55:30.563" v="2629" actId="14100"/>
          <ac:picMkLst>
            <pc:docMk/>
            <pc:sldMk cId="3616513026" sldId="303"/>
            <ac:picMk id="15" creationId="{1F952ED5-BD9C-4470-91BA-89814A349850}"/>
          </ac:picMkLst>
        </pc:picChg>
        <pc:picChg chg="add mod ord">
          <ac:chgData name="Rob Sewell" userId="c802df42025d5e1f" providerId="LiveId" clId="{C06ACB13-F4F6-4BF6-A076-461C3EA19F4B}" dt="2021-02-05T11:56:33.093" v="2640" actId="166"/>
          <ac:picMkLst>
            <pc:docMk/>
            <pc:sldMk cId="3616513026" sldId="303"/>
            <ac:picMk id="17" creationId="{2B45313F-8E7A-4C2C-A523-A203B260AE72}"/>
          </ac:picMkLst>
        </pc:picChg>
        <pc:picChg chg="add mod">
          <ac:chgData name="Rob Sewell" userId="c802df42025d5e1f" providerId="LiveId" clId="{C06ACB13-F4F6-4BF6-A076-461C3EA19F4B}" dt="2021-02-05T11:56:27.796" v="2639" actId="1076"/>
          <ac:picMkLst>
            <pc:docMk/>
            <pc:sldMk cId="3616513026" sldId="303"/>
            <ac:picMk id="19" creationId="{9A2BE147-752C-4091-A5CE-3CB901BF6CDE}"/>
          </ac:picMkLst>
        </pc:picChg>
      </pc:sldChg>
      <pc:sldChg chg="addSp delSp modSp add mod">
        <pc:chgData name="Rob Sewell" userId="c802df42025d5e1f" providerId="LiveId" clId="{C06ACB13-F4F6-4BF6-A076-461C3EA19F4B}" dt="2021-02-07T20:30:49.924" v="3330" actId="962"/>
        <pc:sldMkLst>
          <pc:docMk/>
          <pc:sldMk cId="590668091" sldId="304"/>
        </pc:sldMkLst>
        <pc:spChg chg="add mod ord">
          <ac:chgData name="Rob Sewell" userId="c802df42025d5e1f" providerId="LiveId" clId="{C06ACB13-F4F6-4BF6-A076-461C3EA19F4B}" dt="2021-02-07T20:30:47.252" v="3326"/>
          <ac:spMkLst>
            <pc:docMk/>
            <pc:sldMk cId="590668091" sldId="304"/>
            <ac:spMk id="2" creationId="{3920F32A-F9C2-4405-99B2-799E1FE4F71A}"/>
          </ac:spMkLst>
        </pc:spChg>
        <pc:spChg chg="add mod">
          <ac:chgData name="Rob Sewell" userId="c802df42025d5e1f" providerId="LiveId" clId="{C06ACB13-F4F6-4BF6-A076-461C3EA19F4B}" dt="2021-02-05T11:51:23.582" v="2613" actId="478"/>
          <ac:spMkLst>
            <pc:docMk/>
            <pc:sldMk cId="590668091" sldId="304"/>
            <ac:spMk id="3" creationId="{C462A49D-3835-4A1D-B1AC-29B02DCBBBF1}"/>
          </ac:spMkLst>
        </pc:spChg>
        <pc:picChg chg="del mod">
          <ac:chgData name="Rob Sewell" userId="c802df42025d5e1f" providerId="LiveId" clId="{C06ACB13-F4F6-4BF6-A076-461C3EA19F4B}" dt="2021-02-05T11:51:23.582" v="2613" actId="478"/>
          <ac:picMkLst>
            <pc:docMk/>
            <pc:sldMk cId="590668091" sldId="304"/>
            <ac:picMk id="5" creationId="{E0AC6FA4-EC3E-4654-B351-5EABDC74621B}"/>
          </ac:picMkLst>
        </pc:picChg>
        <pc:picChg chg="add mod">
          <ac:chgData name="Rob Sewell" userId="c802df42025d5e1f" providerId="LiveId" clId="{C06ACB13-F4F6-4BF6-A076-461C3EA19F4B}" dt="2021-02-07T20:30:48.656" v="3327" actId="962"/>
          <ac:picMkLst>
            <pc:docMk/>
            <pc:sldMk cId="590668091" sldId="304"/>
            <ac:picMk id="6" creationId="{7C3900F5-25B5-4AFA-BB77-E37539EE75BE}"/>
          </ac:picMkLst>
        </pc:picChg>
        <pc:picChg chg="add del">
          <ac:chgData name="Rob Sewell" userId="c802df42025d5e1f" providerId="LiveId" clId="{C06ACB13-F4F6-4BF6-A076-461C3EA19F4B}" dt="2021-02-05T12:00:47.144" v="2658" actId="478"/>
          <ac:picMkLst>
            <pc:docMk/>
            <pc:sldMk cId="590668091" sldId="304"/>
            <ac:picMk id="8" creationId="{08F4B0C3-DC9C-4218-84B3-4C2EC4E3C699}"/>
          </ac:picMkLst>
        </pc:picChg>
        <pc:picChg chg="add mod">
          <ac:chgData name="Rob Sewell" userId="c802df42025d5e1f" providerId="LiveId" clId="{C06ACB13-F4F6-4BF6-A076-461C3EA19F4B}" dt="2021-02-07T20:30:49.151" v="3328" actId="962"/>
          <ac:picMkLst>
            <pc:docMk/>
            <pc:sldMk cId="590668091" sldId="304"/>
            <ac:picMk id="10" creationId="{88849CCD-852D-4D7E-9360-2ECEEBE49538}"/>
          </ac:picMkLst>
        </pc:picChg>
        <pc:picChg chg="add mod">
          <ac:chgData name="Rob Sewell" userId="c802df42025d5e1f" providerId="LiveId" clId="{C06ACB13-F4F6-4BF6-A076-461C3EA19F4B}" dt="2021-02-07T20:30:49.586" v="3329" actId="962"/>
          <ac:picMkLst>
            <pc:docMk/>
            <pc:sldMk cId="590668091" sldId="304"/>
            <ac:picMk id="12" creationId="{29422667-1AA1-40F4-BDFF-D9A1E4B827C0}"/>
          </ac:picMkLst>
        </pc:picChg>
        <pc:picChg chg="add mod">
          <ac:chgData name="Rob Sewell" userId="c802df42025d5e1f" providerId="LiveId" clId="{C06ACB13-F4F6-4BF6-A076-461C3EA19F4B}" dt="2021-02-07T20:30:49.924" v="3330" actId="962"/>
          <ac:picMkLst>
            <pc:docMk/>
            <pc:sldMk cId="590668091" sldId="304"/>
            <ac:picMk id="14" creationId="{BEFE30DE-94E9-4C88-9C55-5489ECB3F0A3}"/>
          </ac:picMkLst>
        </pc:picChg>
      </pc:sldChg>
      <pc:sldChg chg="modSp add del mod modTransition">
        <pc:chgData name="Rob Sewell" userId="c802df42025d5e1f" providerId="LiveId" clId="{C06ACB13-F4F6-4BF6-A076-461C3EA19F4B}" dt="2021-02-05T11:47:18.683" v="2593" actId="47"/>
        <pc:sldMkLst>
          <pc:docMk/>
          <pc:sldMk cId="615205643" sldId="304"/>
        </pc:sldMkLst>
        <pc:picChg chg="mod">
          <ac:chgData name="Rob Sewell" userId="c802df42025d5e1f" providerId="LiveId" clId="{C06ACB13-F4F6-4BF6-A076-461C3EA19F4B}" dt="2021-02-05T11:35:16.211" v="2565" actId="1076"/>
          <ac:picMkLst>
            <pc:docMk/>
            <pc:sldMk cId="615205643" sldId="304"/>
            <ac:picMk id="5" creationId="{8331BFAC-259D-48CE-89DB-A325C04C6BF3}"/>
          </ac:picMkLst>
        </pc:picChg>
      </pc:sldChg>
      <pc:sldChg chg="modSp add del mod">
        <pc:chgData name="Rob Sewell" userId="c802df42025d5e1f" providerId="LiveId" clId="{C06ACB13-F4F6-4BF6-A076-461C3EA19F4B}" dt="2021-02-05T12:04:12.840" v="2677" actId="2696"/>
        <pc:sldMkLst>
          <pc:docMk/>
          <pc:sldMk cId="1116773993" sldId="305"/>
        </pc:sldMkLst>
        <pc:picChg chg="mod">
          <ac:chgData name="Rob Sewell" userId="c802df42025d5e1f" providerId="LiveId" clId="{C06ACB13-F4F6-4BF6-A076-461C3EA19F4B}" dt="2021-02-05T12:02:58.346" v="2673" actId="1076"/>
          <ac:picMkLst>
            <pc:docMk/>
            <pc:sldMk cId="1116773993" sldId="305"/>
            <ac:picMk id="6" creationId="{7C3900F5-25B5-4AFA-BB77-E37539EE75BE}"/>
          </ac:picMkLst>
        </pc:picChg>
        <pc:picChg chg="mod">
          <ac:chgData name="Rob Sewell" userId="c802df42025d5e1f" providerId="LiveId" clId="{C06ACB13-F4F6-4BF6-A076-461C3EA19F4B}" dt="2021-02-05T12:02:58.346" v="2673" actId="1076"/>
          <ac:picMkLst>
            <pc:docMk/>
            <pc:sldMk cId="1116773993" sldId="305"/>
            <ac:picMk id="10" creationId="{88849CCD-852D-4D7E-9360-2ECEEBE49538}"/>
          </ac:picMkLst>
        </pc:picChg>
        <pc:picChg chg="mod">
          <ac:chgData name="Rob Sewell" userId="c802df42025d5e1f" providerId="LiveId" clId="{C06ACB13-F4F6-4BF6-A076-461C3EA19F4B}" dt="2021-02-05T12:02:58.346" v="2673" actId="1076"/>
          <ac:picMkLst>
            <pc:docMk/>
            <pc:sldMk cId="1116773993" sldId="305"/>
            <ac:picMk id="12" creationId="{29422667-1AA1-40F4-BDFF-D9A1E4B827C0}"/>
          </ac:picMkLst>
        </pc:picChg>
      </pc:sldChg>
      <pc:sldChg chg="modSp add del mod modTransition">
        <pc:chgData name="Rob Sewell" userId="c802df42025d5e1f" providerId="LiveId" clId="{C06ACB13-F4F6-4BF6-A076-461C3EA19F4B}" dt="2021-02-05T12:10:04.918" v="2704" actId="2696"/>
        <pc:sldMkLst>
          <pc:docMk/>
          <pc:sldMk cId="1425314935" sldId="305"/>
        </pc:sldMkLst>
        <pc:picChg chg="mod">
          <ac:chgData name="Rob Sewell" userId="c802df42025d5e1f" providerId="LiveId" clId="{C06ACB13-F4F6-4BF6-A076-461C3EA19F4B}" dt="2021-02-05T12:04:27.461" v="2680" actId="1076"/>
          <ac:picMkLst>
            <pc:docMk/>
            <pc:sldMk cId="1425314935" sldId="305"/>
            <ac:picMk id="6" creationId="{7C3900F5-25B5-4AFA-BB77-E37539EE75BE}"/>
          </ac:picMkLst>
        </pc:picChg>
        <pc:picChg chg="mod">
          <ac:chgData name="Rob Sewell" userId="c802df42025d5e1f" providerId="LiveId" clId="{C06ACB13-F4F6-4BF6-A076-461C3EA19F4B}" dt="2021-02-05T12:04:27.461" v="2680" actId="1076"/>
          <ac:picMkLst>
            <pc:docMk/>
            <pc:sldMk cId="1425314935" sldId="305"/>
            <ac:picMk id="10" creationId="{88849CCD-852D-4D7E-9360-2ECEEBE49538}"/>
          </ac:picMkLst>
        </pc:picChg>
        <pc:picChg chg="mod">
          <ac:chgData name="Rob Sewell" userId="c802df42025d5e1f" providerId="LiveId" clId="{C06ACB13-F4F6-4BF6-A076-461C3EA19F4B}" dt="2021-02-05T12:04:27.461" v="2680" actId="1076"/>
          <ac:picMkLst>
            <pc:docMk/>
            <pc:sldMk cId="1425314935" sldId="305"/>
            <ac:picMk id="12" creationId="{29422667-1AA1-40F4-BDFF-D9A1E4B827C0}"/>
          </ac:picMkLst>
        </pc:picChg>
      </pc:sldChg>
      <pc:sldChg chg="modSp add del mod modTransition">
        <pc:chgData name="Rob Sewell" userId="c802df42025d5e1f" providerId="LiveId" clId="{C06ACB13-F4F6-4BF6-A076-461C3EA19F4B}" dt="2021-02-05T11:59:07.770" v="2655" actId="2696"/>
        <pc:sldMkLst>
          <pc:docMk/>
          <pc:sldMk cId="2290212659" sldId="305"/>
        </pc:sldMkLst>
        <pc:picChg chg="mod">
          <ac:chgData name="Rob Sewell" userId="c802df42025d5e1f" providerId="LiveId" clId="{C06ACB13-F4F6-4BF6-A076-461C3EA19F4B}" dt="2021-02-05T11:59:01.427" v="2654" actId="14100"/>
          <ac:picMkLst>
            <pc:docMk/>
            <pc:sldMk cId="2290212659" sldId="305"/>
            <ac:picMk id="15" creationId="{1F952ED5-BD9C-4470-91BA-89814A349850}"/>
          </ac:picMkLst>
        </pc:picChg>
        <pc:picChg chg="mod">
          <ac:chgData name="Rob Sewell" userId="c802df42025d5e1f" providerId="LiveId" clId="{C06ACB13-F4F6-4BF6-A076-461C3EA19F4B}" dt="2021-02-05T11:59:01.427" v="2654" actId="14100"/>
          <ac:picMkLst>
            <pc:docMk/>
            <pc:sldMk cId="2290212659" sldId="305"/>
            <ac:picMk id="17" creationId="{2B45313F-8E7A-4C2C-A523-A203B260AE72}"/>
          </ac:picMkLst>
        </pc:picChg>
        <pc:picChg chg="mod">
          <ac:chgData name="Rob Sewell" userId="c802df42025d5e1f" providerId="LiveId" clId="{C06ACB13-F4F6-4BF6-A076-461C3EA19F4B}" dt="2021-02-05T11:59:01.427" v="2654" actId="14100"/>
          <ac:picMkLst>
            <pc:docMk/>
            <pc:sldMk cId="2290212659" sldId="305"/>
            <ac:picMk id="19" creationId="{9A2BE147-752C-4091-A5CE-3CB901BF6CDE}"/>
          </ac:picMkLst>
        </pc:picChg>
      </pc:sldChg>
      <pc:sldChg chg="modSp add del mod modTransition">
        <pc:chgData name="Rob Sewell" userId="c802df42025d5e1f" providerId="LiveId" clId="{C06ACB13-F4F6-4BF6-A076-461C3EA19F4B}" dt="2021-02-05T11:47:18.683" v="2593" actId="47"/>
        <pc:sldMkLst>
          <pc:docMk/>
          <pc:sldMk cId="3826929966" sldId="305"/>
        </pc:sldMkLst>
        <pc:picChg chg="mod">
          <ac:chgData name="Rob Sewell" userId="c802df42025d5e1f" providerId="LiveId" clId="{C06ACB13-F4F6-4BF6-A076-461C3EA19F4B}" dt="2021-02-05T11:35:35.246" v="2567" actId="1076"/>
          <ac:picMkLst>
            <pc:docMk/>
            <pc:sldMk cId="3826929966" sldId="305"/>
            <ac:picMk id="5" creationId="{8331BFAC-259D-48CE-89DB-A325C04C6BF3}"/>
          </ac:picMkLst>
        </pc:picChg>
      </pc:sldChg>
      <pc:sldChg chg="add del">
        <pc:chgData name="Rob Sewell" userId="c802df42025d5e1f" providerId="LiveId" clId="{C06ACB13-F4F6-4BF6-A076-461C3EA19F4B}" dt="2021-02-05T12:03:07.536" v="2674" actId="2696"/>
        <pc:sldMkLst>
          <pc:docMk/>
          <pc:sldMk cId="1030176788" sldId="306"/>
        </pc:sldMkLst>
      </pc:sldChg>
      <pc:sldChg chg="modSp add del mod modTransition">
        <pc:chgData name="Rob Sewell" userId="c802df42025d5e1f" providerId="LiveId" clId="{C06ACB13-F4F6-4BF6-A076-461C3EA19F4B}" dt="2021-02-05T12:10:04.918" v="2704" actId="2696"/>
        <pc:sldMkLst>
          <pc:docMk/>
          <pc:sldMk cId="2250082976" sldId="306"/>
        </pc:sldMkLst>
        <pc:picChg chg="mod">
          <ac:chgData name="Rob Sewell" userId="c802df42025d5e1f" providerId="LiveId" clId="{C06ACB13-F4F6-4BF6-A076-461C3EA19F4B}" dt="2021-02-05T12:04:45.776" v="2682" actId="1076"/>
          <ac:picMkLst>
            <pc:docMk/>
            <pc:sldMk cId="2250082976" sldId="306"/>
            <ac:picMk id="6" creationId="{7C3900F5-25B5-4AFA-BB77-E37539EE75BE}"/>
          </ac:picMkLst>
        </pc:picChg>
        <pc:picChg chg="mod">
          <ac:chgData name="Rob Sewell" userId="c802df42025d5e1f" providerId="LiveId" clId="{C06ACB13-F4F6-4BF6-A076-461C3EA19F4B}" dt="2021-02-05T12:04:45.776" v="2682" actId="1076"/>
          <ac:picMkLst>
            <pc:docMk/>
            <pc:sldMk cId="2250082976" sldId="306"/>
            <ac:picMk id="10" creationId="{88849CCD-852D-4D7E-9360-2ECEEBE49538}"/>
          </ac:picMkLst>
        </pc:picChg>
        <pc:picChg chg="mod">
          <ac:chgData name="Rob Sewell" userId="c802df42025d5e1f" providerId="LiveId" clId="{C06ACB13-F4F6-4BF6-A076-461C3EA19F4B}" dt="2021-02-05T12:04:45.776" v="2682" actId="1076"/>
          <ac:picMkLst>
            <pc:docMk/>
            <pc:sldMk cId="2250082976" sldId="306"/>
            <ac:picMk id="12" creationId="{29422667-1AA1-40F4-BDFF-D9A1E4B827C0}"/>
          </ac:picMkLst>
        </pc:picChg>
      </pc:sldChg>
      <pc:sldChg chg="modSp add del mod modTransition">
        <pc:chgData name="Rob Sewell" userId="c802df42025d5e1f" providerId="LiveId" clId="{C06ACB13-F4F6-4BF6-A076-461C3EA19F4B}" dt="2021-02-05T11:59:07.770" v="2655" actId="2696"/>
        <pc:sldMkLst>
          <pc:docMk/>
          <pc:sldMk cId="2687017922" sldId="306"/>
        </pc:sldMkLst>
        <pc:picChg chg="mod">
          <ac:chgData name="Rob Sewell" userId="c802df42025d5e1f" providerId="LiveId" clId="{C06ACB13-F4F6-4BF6-A076-461C3EA19F4B}" dt="2021-02-05T11:57:49.906" v="2651" actId="1076"/>
          <ac:picMkLst>
            <pc:docMk/>
            <pc:sldMk cId="2687017922" sldId="306"/>
            <ac:picMk id="15" creationId="{1F952ED5-BD9C-4470-91BA-89814A349850}"/>
          </ac:picMkLst>
        </pc:picChg>
        <pc:picChg chg="mod">
          <ac:chgData name="Rob Sewell" userId="c802df42025d5e1f" providerId="LiveId" clId="{C06ACB13-F4F6-4BF6-A076-461C3EA19F4B}" dt="2021-02-05T11:57:49.906" v="2651" actId="1076"/>
          <ac:picMkLst>
            <pc:docMk/>
            <pc:sldMk cId="2687017922" sldId="306"/>
            <ac:picMk id="17" creationId="{2B45313F-8E7A-4C2C-A523-A203B260AE72}"/>
          </ac:picMkLst>
        </pc:picChg>
        <pc:picChg chg="mod">
          <ac:chgData name="Rob Sewell" userId="c802df42025d5e1f" providerId="LiveId" clId="{C06ACB13-F4F6-4BF6-A076-461C3EA19F4B}" dt="2021-02-05T11:57:49.906" v="2651" actId="1076"/>
          <ac:picMkLst>
            <pc:docMk/>
            <pc:sldMk cId="2687017922" sldId="306"/>
            <ac:picMk id="19" creationId="{9A2BE147-752C-4091-A5CE-3CB901BF6CDE}"/>
          </ac:picMkLst>
        </pc:picChg>
      </pc:sldChg>
      <pc:sldChg chg="modSp add del mod modTransition">
        <pc:chgData name="Rob Sewell" userId="c802df42025d5e1f" providerId="LiveId" clId="{C06ACB13-F4F6-4BF6-A076-461C3EA19F4B}" dt="2021-02-05T11:47:18.683" v="2593" actId="47"/>
        <pc:sldMkLst>
          <pc:docMk/>
          <pc:sldMk cId="4136414271" sldId="306"/>
        </pc:sldMkLst>
        <pc:picChg chg="mod">
          <ac:chgData name="Rob Sewell" userId="c802df42025d5e1f" providerId="LiveId" clId="{C06ACB13-F4F6-4BF6-A076-461C3EA19F4B}" dt="2021-02-05T11:36:42.648" v="2580" actId="1076"/>
          <ac:picMkLst>
            <pc:docMk/>
            <pc:sldMk cId="4136414271" sldId="306"/>
            <ac:picMk id="5" creationId="{8331BFAC-259D-48CE-89DB-A325C04C6BF3}"/>
          </ac:picMkLst>
        </pc:picChg>
      </pc:sldChg>
      <pc:sldChg chg="add del">
        <pc:chgData name="Rob Sewell" userId="c802df42025d5e1f" providerId="LiveId" clId="{C06ACB13-F4F6-4BF6-A076-461C3EA19F4B}" dt="2021-02-05T12:04:15.782" v="2678" actId="2696"/>
        <pc:sldMkLst>
          <pc:docMk/>
          <pc:sldMk cId="4280208971" sldId="306"/>
        </pc:sldMkLst>
      </pc:sldChg>
      <pc:sldChg chg="addSp modSp add mod modTransition">
        <pc:chgData name="Rob Sewell" userId="c802df42025d5e1f" providerId="LiveId" clId="{C06ACB13-F4F6-4BF6-A076-461C3EA19F4B}" dt="2021-02-07T20:30:39.834" v="3321" actId="962"/>
        <pc:sldMkLst>
          <pc:docMk/>
          <pc:sldMk cId="1492483131" sldId="307"/>
        </pc:sldMkLst>
        <pc:spChg chg="add mod ord">
          <ac:chgData name="Rob Sewell" userId="c802df42025d5e1f" providerId="LiveId" clId="{C06ACB13-F4F6-4BF6-A076-461C3EA19F4B}" dt="2021-02-07T20:29:54.505" v="3302"/>
          <ac:spMkLst>
            <pc:docMk/>
            <pc:sldMk cId="1492483131" sldId="307"/>
            <ac:spMk id="2" creationId="{A2343D32-D568-481F-8A64-A519D6C054BA}"/>
          </ac:spMkLst>
        </pc:spChg>
        <pc:picChg chg="mod">
          <ac:chgData name="Rob Sewell" userId="c802df42025d5e1f" providerId="LiveId" clId="{C06ACB13-F4F6-4BF6-A076-461C3EA19F4B}" dt="2021-02-07T20:30:37.427" v="3315" actId="962"/>
          <ac:picMkLst>
            <pc:docMk/>
            <pc:sldMk cId="1492483131" sldId="307"/>
            <ac:picMk id="6" creationId="{7C3900F5-25B5-4AFA-BB77-E37539EE75BE}"/>
          </ac:picMkLst>
        </pc:picChg>
        <pc:picChg chg="mod">
          <ac:chgData name="Rob Sewell" userId="c802df42025d5e1f" providerId="LiveId" clId="{C06ACB13-F4F6-4BF6-A076-461C3EA19F4B}" dt="2021-02-07T20:30:37.818" v="3316" actId="962"/>
          <ac:picMkLst>
            <pc:docMk/>
            <pc:sldMk cId="1492483131" sldId="307"/>
            <ac:picMk id="10" creationId="{88849CCD-852D-4D7E-9360-2ECEEBE49538}"/>
          </ac:picMkLst>
        </pc:picChg>
        <pc:picChg chg="mod">
          <ac:chgData name="Rob Sewell" userId="c802df42025d5e1f" providerId="LiveId" clId="{C06ACB13-F4F6-4BF6-A076-461C3EA19F4B}" dt="2021-02-07T20:30:38.268" v="3317" actId="962"/>
          <ac:picMkLst>
            <pc:docMk/>
            <pc:sldMk cId="1492483131" sldId="307"/>
            <ac:picMk id="12" creationId="{29422667-1AA1-40F4-BDFF-D9A1E4B827C0}"/>
          </ac:picMkLst>
        </pc:picChg>
        <pc:picChg chg="mod">
          <ac:chgData name="Rob Sewell" userId="c802df42025d5e1f" providerId="LiveId" clId="{C06ACB13-F4F6-4BF6-A076-461C3EA19F4B}" dt="2021-02-07T20:30:39.834" v="3321" actId="962"/>
          <ac:picMkLst>
            <pc:docMk/>
            <pc:sldMk cId="1492483131" sldId="307"/>
            <ac:picMk id="14" creationId="{BEFE30DE-94E9-4C88-9C55-5489ECB3F0A3}"/>
          </ac:picMkLst>
        </pc:picChg>
      </pc:sldChg>
      <pc:sldChg chg="modSp add del mod modTransition">
        <pc:chgData name="Rob Sewell" userId="c802df42025d5e1f" providerId="LiveId" clId="{C06ACB13-F4F6-4BF6-A076-461C3EA19F4B}" dt="2021-02-05T11:47:18.683" v="2593" actId="47"/>
        <pc:sldMkLst>
          <pc:docMk/>
          <pc:sldMk cId="4226265112" sldId="307"/>
        </pc:sldMkLst>
        <pc:picChg chg="mod">
          <ac:chgData name="Rob Sewell" userId="c802df42025d5e1f" providerId="LiveId" clId="{C06ACB13-F4F6-4BF6-A076-461C3EA19F4B}" dt="2021-02-05T11:37:34.541" v="2591" actId="1076"/>
          <ac:picMkLst>
            <pc:docMk/>
            <pc:sldMk cId="4226265112" sldId="307"/>
            <ac:picMk id="5" creationId="{8331BFAC-259D-48CE-89DB-A325C04C6BF3}"/>
          </ac:picMkLst>
        </pc:picChg>
      </pc:sldChg>
      <pc:sldChg chg="addSp delSp modSp add mod modTransition">
        <pc:chgData name="Rob Sewell" userId="c802df42025d5e1f" providerId="LiveId" clId="{C06ACB13-F4F6-4BF6-A076-461C3EA19F4B}" dt="2021-02-07T20:30:32.433" v="3314" actId="962"/>
        <pc:sldMkLst>
          <pc:docMk/>
          <pc:sldMk cId="1611163091" sldId="308"/>
        </pc:sldMkLst>
        <pc:spChg chg="add mod ord">
          <ac:chgData name="Rob Sewell" userId="c802df42025d5e1f" providerId="LiveId" clId="{C06ACB13-F4F6-4BF6-A076-461C3EA19F4B}" dt="2021-02-07T20:29:12.362" v="3290"/>
          <ac:spMkLst>
            <pc:docMk/>
            <pc:sldMk cId="1611163091" sldId="308"/>
            <ac:spMk id="2" creationId="{F5D1D411-A1C2-4121-BFE3-18EA257D4784}"/>
          </ac:spMkLst>
        </pc:spChg>
        <pc:picChg chg="add del mod">
          <ac:chgData name="Rob Sewell" userId="c802df42025d5e1f" providerId="LiveId" clId="{C06ACB13-F4F6-4BF6-A076-461C3EA19F4B}" dt="2021-02-07T20:30:31.233" v="3311" actId="962"/>
          <ac:picMkLst>
            <pc:docMk/>
            <pc:sldMk cId="1611163091" sldId="308"/>
            <ac:picMk id="6" creationId="{7C3900F5-25B5-4AFA-BB77-E37539EE75BE}"/>
          </ac:picMkLst>
        </pc:picChg>
        <pc:picChg chg="mod">
          <ac:chgData name="Rob Sewell" userId="c802df42025d5e1f" providerId="LiveId" clId="{C06ACB13-F4F6-4BF6-A076-461C3EA19F4B}" dt="2021-02-07T20:30:31.646" v="3312" actId="962"/>
          <ac:picMkLst>
            <pc:docMk/>
            <pc:sldMk cId="1611163091" sldId="308"/>
            <ac:picMk id="10" creationId="{88849CCD-852D-4D7E-9360-2ECEEBE49538}"/>
          </ac:picMkLst>
        </pc:picChg>
        <pc:picChg chg="mod">
          <ac:chgData name="Rob Sewell" userId="c802df42025d5e1f" providerId="LiveId" clId="{C06ACB13-F4F6-4BF6-A076-461C3EA19F4B}" dt="2021-02-07T20:30:32.051" v="3313" actId="962"/>
          <ac:picMkLst>
            <pc:docMk/>
            <pc:sldMk cId="1611163091" sldId="308"/>
            <ac:picMk id="12" creationId="{29422667-1AA1-40F4-BDFF-D9A1E4B827C0}"/>
          </ac:picMkLst>
        </pc:picChg>
        <pc:picChg chg="mod">
          <ac:chgData name="Rob Sewell" userId="c802df42025d5e1f" providerId="LiveId" clId="{C06ACB13-F4F6-4BF6-A076-461C3EA19F4B}" dt="2021-02-07T20:30:32.433" v="3314" actId="962"/>
          <ac:picMkLst>
            <pc:docMk/>
            <pc:sldMk cId="1611163091" sldId="308"/>
            <ac:picMk id="14" creationId="{BEFE30DE-94E9-4C88-9C55-5489ECB3F0A3}"/>
          </ac:picMkLst>
        </pc:picChg>
      </pc:sldChg>
      <pc:sldChg chg="addSp delSp modSp add mod modTransition">
        <pc:chgData name="Rob Sewell" userId="c802df42025d5e1f" providerId="LiveId" clId="{C06ACB13-F4F6-4BF6-A076-461C3EA19F4B}" dt="2021-02-07T20:30:24.701" v="3310" actId="962"/>
        <pc:sldMkLst>
          <pc:docMk/>
          <pc:sldMk cId="100092657" sldId="309"/>
        </pc:sldMkLst>
        <pc:spChg chg="add mod ord">
          <ac:chgData name="Rob Sewell" userId="c802df42025d5e1f" providerId="LiveId" clId="{C06ACB13-F4F6-4BF6-A076-461C3EA19F4B}" dt="2021-02-07T20:28:55.419" v="3282"/>
          <ac:spMkLst>
            <pc:docMk/>
            <pc:sldMk cId="100092657" sldId="309"/>
            <ac:spMk id="2" creationId="{3AEF823E-B06E-4307-8049-D11D6EBC4FBB}"/>
          </ac:spMkLst>
        </pc:spChg>
        <pc:spChg chg="mod ord">
          <ac:chgData name="Rob Sewell" userId="c802df42025d5e1f" providerId="LiveId" clId="{C06ACB13-F4F6-4BF6-A076-461C3EA19F4B}" dt="2021-02-07T20:30:23.267" v="3308" actId="962"/>
          <ac:spMkLst>
            <pc:docMk/>
            <pc:sldMk cId="100092657" sldId="309"/>
            <ac:spMk id="3" creationId="{C462A49D-3835-4A1D-B1AC-29B02DCBBBF1}"/>
          </ac:spMkLst>
        </pc:spChg>
        <pc:picChg chg="del">
          <ac:chgData name="Rob Sewell" userId="c802df42025d5e1f" providerId="LiveId" clId="{C06ACB13-F4F6-4BF6-A076-461C3EA19F4B}" dt="2021-02-05T12:09:38.468" v="2701" actId="478"/>
          <ac:picMkLst>
            <pc:docMk/>
            <pc:sldMk cId="100092657" sldId="309"/>
            <ac:picMk id="6" creationId="{7C3900F5-25B5-4AFA-BB77-E37539EE75BE}"/>
          </ac:picMkLst>
        </pc:picChg>
        <pc:picChg chg="mod">
          <ac:chgData name="Rob Sewell" userId="c802df42025d5e1f" providerId="LiveId" clId="{C06ACB13-F4F6-4BF6-A076-461C3EA19F4B}" dt="2021-02-07T20:30:00.764" v="3303" actId="962"/>
          <ac:picMkLst>
            <pc:docMk/>
            <pc:sldMk cId="100092657" sldId="309"/>
            <ac:picMk id="10" creationId="{88849CCD-852D-4D7E-9360-2ECEEBE49538}"/>
          </ac:picMkLst>
        </pc:picChg>
        <pc:picChg chg="mod">
          <ac:chgData name="Rob Sewell" userId="c802df42025d5e1f" providerId="LiveId" clId="{C06ACB13-F4F6-4BF6-A076-461C3EA19F4B}" dt="2021-02-07T20:30:24.205" v="3309" actId="962"/>
          <ac:picMkLst>
            <pc:docMk/>
            <pc:sldMk cId="100092657" sldId="309"/>
            <ac:picMk id="12" creationId="{29422667-1AA1-40F4-BDFF-D9A1E4B827C0}"/>
          </ac:picMkLst>
        </pc:picChg>
        <pc:picChg chg="mod ord">
          <ac:chgData name="Rob Sewell" userId="c802df42025d5e1f" providerId="LiveId" clId="{C06ACB13-F4F6-4BF6-A076-461C3EA19F4B}" dt="2021-02-07T20:30:24.701" v="3310" actId="962"/>
          <ac:picMkLst>
            <pc:docMk/>
            <pc:sldMk cId="100092657" sldId="309"/>
            <ac:picMk id="14" creationId="{BEFE30DE-94E9-4C88-9C55-5489ECB3F0A3}"/>
          </ac:picMkLst>
        </pc:picChg>
      </pc:sldChg>
      <pc:sldChg chg="addSp modSp add mod ord">
        <pc:chgData name="Rob Sewell" userId="c802df42025d5e1f" providerId="LiveId" clId="{C06ACB13-F4F6-4BF6-A076-461C3EA19F4B}" dt="2021-02-07T20:28:49.089" v="3277"/>
        <pc:sldMkLst>
          <pc:docMk/>
          <pc:sldMk cId="4160985302" sldId="310"/>
        </pc:sldMkLst>
        <pc:spChg chg="add mod ord">
          <ac:chgData name="Rob Sewell" userId="c802df42025d5e1f" providerId="LiveId" clId="{C06ACB13-F4F6-4BF6-A076-461C3EA19F4B}" dt="2021-02-07T20:28:49.089" v="3277"/>
          <ac:spMkLst>
            <pc:docMk/>
            <pc:sldMk cId="4160985302" sldId="310"/>
            <ac:spMk id="2" creationId="{D06EE1EA-A937-4AAA-A535-FCA1ABDF72C6}"/>
          </ac:spMkLst>
        </pc:spChg>
        <pc:picChg chg="mod">
          <ac:chgData name="Rob Sewell" userId="c802df42025d5e1f" providerId="LiveId" clId="{C06ACB13-F4F6-4BF6-A076-461C3EA19F4B}" dt="2021-02-07T20:25:10.370" v="3228" actId="962"/>
          <ac:picMkLst>
            <pc:docMk/>
            <pc:sldMk cId="4160985302" sldId="310"/>
            <ac:picMk id="4" creationId="{CAB84AD3-582E-4FE0-A7D0-B3214E1578BE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31/08/2021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31/08/2021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31/08/2021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9C6D18-BCE2-4125-B925-9C1CEA6F5C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A3844B-54E0-4BEA-80A1-4024250C25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E5230D-9EC4-47CD-88D9-ED6889BD43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2DE6C-DB16-4FFD-AAAA-D9ED0312A9C2}" type="datetimeFigureOut">
              <a:rPr lang="nb-NO" smtClean="0"/>
              <a:t>31.08.2021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4DA20E-3DB0-44C1-AD38-BC30F7A08C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78A8DD-1486-4ACE-ADE2-AB34E779C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5130A-241A-42A7-A205-A0D2C13C41FA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7484530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4C417-49C3-4B01-A520-EE83B7D802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4D0CCA-0CC2-44F8-9F6E-F9B8985307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B56DF-6073-4583-9A87-4ECC1B9723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2DE6C-DB16-4FFD-AAAA-D9ED0312A9C2}" type="datetimeFigureOut">
              <a:rPr lang="nb-NO" smtClean="0"/>
              <a:t>31.08.2021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61AACC-8DBD-4D69-B693-4F716B2DE0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6036C5-6943-45F1-A6C4-7DED3E1EA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5130A-241A-42A7-A205-A0D2C13C41FA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5700050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A4A336-8A2D-4E7F-9AD2-3BAB9FB76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E8265B-3199-48A0-A6D0-AF43A56736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532F56-EDFB-4411-943E-C1FBCAC679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2DE6C-DB16-4FFD-AAAA-D9ED0312A9C2}" type="datetimeFigureOut">
              <a:rPr lang="nb-NO" smtClean="0"/>
              <a:t>31.08.2021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9DCD78-D5F8-4684-B8DA-789E254198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9841D5-0FA8-498C-89C2-547B1E5CD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5130A-241A-42A7-A205-A0D2C13C41FA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5030705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2256A4-4C48-4991-8716-FA87521E0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758682-E1FA-4630-9465-AC5BA6F631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1BA3D8-1319-4ED2-84D2-E7B9B8A95D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86EA89-4D9A-4BA2-91A5-8B4871424F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2DE6C-DB16-4FFD-AAAA-D9ED0312A9C2}" type="datetimeFigureOut">
              <a:rPr lang="nb-NO" smtClean="0"/>
              <a:t>31.08.2021</a:t>
            </a:fld>
            <a:endParaRPr lang="nb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1DC98F-C1B3-4D97-BBC9-781F8E080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0C8B8E-8B80-4D00-8EEA-40403EB79F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5130A-241A-42A7-A205-A0D2C13C41FA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3676485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1786BE-4281-406E-A305-E1E422D2C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2FCBD0-7947-4DB6-B0A0-BFAD110719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F2185F-CA98-4504-B3D3-90C4BD6E30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B2B6D1-20FB-4CB0-B852-878A0249101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F12E8A5-BDC2-475A-B115-509EAD75640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1BF298-46B0-4A83-9152-05F50E3821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2DE6C-DB16-4FFD-AAAA-D9ED0312A9C2}" type="datetimeFigureOut">
              <a:rPr lang="nb-NO" smtClean="0"/>
              <a:t>31.08.2021</a:t>
            </a:fld>
            <a:endParaRPr lang="nb-NO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16ADD65-04A2-4AA4-8CA9-A35D1B5606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06A31D6-AD23-4BCC-94D9-D18505B8D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5130A-241A-42A7-A205-A0D2C13C41FA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03096795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EFE9A-0393-44D0-AB84-EBC916D78F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B4545E1-45FD-4E03-982B-9F76314715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2DE6C-DB16-4FFD-AAAA-D9ED0312A9C2}" type="datetimeFigureOut">
              <a:rPr lang="nb-NO" smtClean="0"/>
              <a:t>31.08.2021</a:t>
            </a:fld>
            <a:endParaRPr lang="nb-N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B0C641-6DC1-4A41-B1E3-EE5A0348A6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1B4BBF-B516-4913-9A17-CDF79748B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5130A-241A-42A7-A205-A0D2C13C41FA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59549053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670207A-7FC8-4A9F-9BD7-CB613CBDF3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2DE6C-DB16-4FFD-AAAA-D9ED0312A9C2}" type="datetimeFigureOut">
              <a:rPr lang="nb-NO" smtClean="0"/>
              <a:t>31.08.2021</a:t>
            </a:fld>
            <a:endParaRPr lang="nb-NO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5C97979-D32B-45BB-90F5-DA3FF28554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691420-CC4F-4BE1-9370-66EE2F64C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5130A-241A-42A7-A205-A0D2C13C41FA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85929132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DA0A0F-E683-4417-8859-AA6275D37C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C1FA99-DA3B-4BD0-954B-04F46811D4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306B05-94EE-420F-96FE-013A9C534B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4971B2-1B4B-4EB8-BD61-3A3951CCDF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2DE6C-DB16-4FFD-AAAA-D9ED0312A9C2}" type="datetimeFigureOut">
              <a:rPr lang="nb-NO" smtClean="0"/>
              <a:t>31.08.2021</a:t>
            </a:fld>
            <a:endParaRPr lang="nb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05AA93-1AC7-42A5-A30A-8236BFDDC8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AAF048-F5EA-4D1A-AF04-11C9893254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5130A-241A-42A7-A205-A0D2C13C41FA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6501510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31/08/2021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04E6F-1E01-4788-8025-373C62BCB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E90AE04-43C1-455F-980C-3835F6B3EA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b-N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0DE11D-69B6-4392-8BB7-D6785A7AF5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06FA41-DD8B-4E27-8D90-301125EBE8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2DE6C-DB16-4FFD-AAAA-D9ED0312A9C2}" type="datetimeFigureOut">
              <a:rPr lang="nb-NO" smtClean="0"/>
              <a:t>31.08.2021</a:t>
            </a:fld>
            <a:endParaRPr lang="nb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855899-4106-4CE0-8145-81FB1AB986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BE9D30-7434-423D-AD40-DDD32FF6B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5130A-241A-42A7-A205-A0D2C13C41FA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13878445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D0F5F8-F9EC-4863-BAE2-28D62306EB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ABB9CA2-B7BE-4D5A-B14D-6B05E25188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F2B42A-8597-472C-873B-6E2F99BADB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2DE6C-DB16-4FFD-AAAA-D9ED0312A9C2}" type="datetimeFigureOut">
              <a:rPr lang="nb-NO" smtClean="0"/>
              <a:t>31.08.2021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525FE4-3454-4903-AEA3-D171B2D0CA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E1AE40-8958-4329-AB8F-4170753AA8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5130A-241A-42A7-A205-A0D2C13C41FA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88128615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91411F9-9C20-497C-B0F4-5A74067354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C50CB2-72D9-4301-920C-B20052B1E9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9E4B-90E7-4B01-9898-1F6EE7D05F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2DE6C-DB16-4FFD-AAAA-D9ED0312A9C2}" type="datetimeFigureOut">
              <a:rPr lang="nb-NO" smtClean="0"/>
              <a:t>31.08.2021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AAE31D-32DF-47AA-876D-4BB3E090C2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F3DB4C-B8BC-4B7C-BC76-449358FBF4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5130A-241A-42A7-A205-A0D2C13C41FA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2042651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31/08/2021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31/08/2021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31/08/2021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31/08/2021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31/08/2021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31/08/2021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31/08/2021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GB" smtClean="0"/>
              <a:t>31/08/2021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GB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D2CCE31-98E9-4300-B75E-2EF2D8465D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E43C94-54AD-4D78-9E80-3367643140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3C7A63-8F05-4131-8FF1-3ACC311B7C3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B2DE6C-DB16-4FFD-AAAA-D9ED0312A9C2}" type="datetimeFigureOut">
              <a:rPr lang="nb-NO" smtClean="0"/>
              <a:t>31.08.2021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49A36C-FA9D-4717-8CA1-EBBC6FF043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5B1296-137B-4F69-8297-C72651D080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F5130A-241A-42A7-A205-A0D2C13C41FA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6540901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kellysikkema?utm_source=unsplash&amp;utm_medium=referral&amp;utm_content=creditCopyText" TargetMode="External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unsplash.com/s/photos/list?utm_source=unsplash&amp;utm_medium=referral&amp;utm_content=creditCopyText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dbatools.io/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kellysikkema?utm_source=unsplash&amp;utm_medium=referral&amp;utm_content=creditCopyText" TargetMode="External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hyperlink" Target="https://unsplash.com/s/photos/list?utm_source=unsplash&amp;utm_medium=referral&amp;utm_content=creditCopyText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kellysikkema?utm_source=unsplash&amp;utm_medium=referral&amp;utm_content=creditCopyText" TargetMode="External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hyperlink" Target="https://unsplash.com/s/photos/list?utm_source=unsplash&amp;utm_medium=referral&amp;utm_content=creditCopyText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kellysikkema?utm_source=unsplash&amp;utm_medium=referral&amp;utm_content=creditCopyText" TargetMode="External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hyperlink" Target="https://unsplash.com/s/photos/list?utm_source=unsplash&amp;utm_medium=referral&amp;utm_content=creditCopyText" TargetMode="Externa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kellysikkema?utm_source=unsplash&amp;utm_medium=referral&amp;utm_content=creditCopyText" TargetMode="External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hyperlink" Target="https://unsplash.com/s/photos/list?utm_source=unsplash&amp;utm_medium=referral&amp;utm_content=creditCopyText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metelevan?utm_source=unsplash&amp;utm_medium=referral&amp;utm_content=creditCopyText" TargetMode="External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unsplash.com/s/photos/problems?utm_source=unsplash&amp;utm_medium=referral&amp;utm_content=creditCopyText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kellysikkema?utm_source=unsplash&amp;utm_medium=referral&amp;utm_content=creditCopyText" TargetMode="External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hyperlink" Target="https://unsplash.com/s/photos/list?utm_source=unsplash&amp;utm_medium=referral&amp;utm_content=creditCopyText" TargetMode="Externa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kellysikkema?utm_source=unsplash&amp;utm_medium=referral&amp;utm_content=creditCopyText" TargetMode="External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hyperlink" Target="https://unsplash.com/s/photos/list?utm_source=unsplash&amp;utm_medium=referral&amp;utm_content=creditCopyText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1.jpeg"/><Relationship Id="rId4" Type="http://schemas.openxmlformats.org/officeDocument/2006/relationships/image" Target="../media/image4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metelevan?utm_source=unsplash&amp;utm_medium=referral&amp;utm_content=creditCopyText" TargetMode="External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unsplash.com/s/photos/problems?utm_source=unsplash&amp;utm_medium=referral&amp;utm_content=creditCopyText" TargetMode="Externa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olli_kilpi?utm_source=unsplash&amp;utm_medium=referral&amp;utm_content=creditCopyText" TargetMode="External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unsplash.com/s/photos/only?utm_source=unsplash&amp;utm_medium=referral&amp;utm_content=creditCopyText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thirteeeeeeen?utm_source=unsplash&amp;utm_medium=referral&amp;utm_content=creditCopyText" TargetMode="External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unsplash.com/s/photos/hand?utm_source=unsplash&amp;utm_medium=referral&amp;utm_content=creditCopyText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GB" dirty="0">
                <a:ea typeface="+mj-lt"/>
                <a:cs typeface="+mj-lt"/>
              </a:rPr>
              <a:t>Controlling Permissions to Azure SQL Database and Azure SQL Managed Instance using Excel and Azure DevOps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1FAE08-325D-4A00-8D9C-4978730DF5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2123" y="4684370"/>
            <a:ext cx="1359877" cy="217363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C74144C4-B748-4777-B139-5F563548AE8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/>
          <p:nvPr/>
        </p:nvSpPr>
        <p:spPr>
          <a:xfrm>
            <a:off x="4425461" y="6219092"/>
            <a:ext cx="3341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Rob Sewell - @SQLDbaWithBeard</a:t>
            </a: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AAA561B6-F122-4900-9170-F0BD00F97A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33539" y="0"/>
            <a:ext cx="1598002" cy="1598002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F9C38E24-2922-429C-8076-6CD8E69914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0459" y="-111370"/>
            <a:ext cx="1969478" cy="1969478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9E90C153-CEAB-4A67-B2D8-FB78490D3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60460" y="5199184"/>
            <a:ext cx="1717226" cy="1597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2BB6BA-8627-4BA6-9F35-B186F6C33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+mj-lt"/>
                <a:cs typeface="+mj-lt"/>
              </a:rPr>
              <a:t>Creating an AAD Contained Database User</a:t>
            </a:r>
            <a:endParaRPr lang="en-US" dirty="0"/>
          </a:p>
        </p:txBody>
      </p:sp>
      <p:pic>
        <p:nvPicPr>
          <p:cNvPr id="4" name="Picture 4" descr="A picture containing text&#10;">
            <a:extLst>
              <a:ext uri="{FF2B5EF4-FFF2-40B4-BE49-F238E27FC236}">
                <a16:creationId xmlns:a16="http://schemas.microsoft.com/office/drawing/2014/main" id="{37F6CDF2-D537-4860-A1DD-7BA3A0717D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28737" y="2563019"/>
            <a:ext cx="9534525" cy="287655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C697BC3-6C98-4C0E-8437-EBF629582530}"/>
              </a:ext>
            </a:extLst>
          </p:cNvPr>
          <p:cNvSpPr txBox="1"/>
          <p:nvPr/>
        </p:nvSpPr>
        <p:spPr>
          <a:xfrm rot="20100000">
            <a:off x="-432833" y="2706129"/>
            <a:ext cx="12544813" cy="1200329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  <a:highlight>
                  <a:srgbClr val="FFFF00"/>
                </a:highlight>
                <a:ea typeface="+mn-lt"/>
                <a:cs typeface="+mn-lt"/>
              </a:rPr>
              <a:t>Only connections established with Active Directory accounts </a:t>
            </a:r>
            <a:br>
              <a:rPr lang="en-US" sz="3600" dirty="0">
                <a:highlight>
                  <a:srgbClr val="FFFF00"/>
                </a:highlight>
                <a:ea typeface="+mn-lt"/>
                <a:cs typeface="+mn-lt"/>
              </a:rPr>
            </a:br>
            <a:r>
              <a:rPr lang="en-US" sz="3600" dirty="0">
                <a:solidFill>
                  <a:srgbClr val="FF0000"/>
                </a:solidFill>
                <a:highlight>
                  <a:srgbClr val="FFFF00"/>
                </a:highlight>
                <a:ea typeface="+mn-lt"/>
                <a:cs typeface="+mn-lt"/>
              </a:rPr>
              <a:t>can create other Active Directory users </a:t>
            </a:r>
            <a:endParaRPr lang="en-US" sz="3600" dirty="0">
              <a:solidFill>
                <a:srgbClr val="FF0000"/>
              </a:solidFill>
              <a:highlight>
                <a:srgbClr val="FFFF00"/>
              </a:highlight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97964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Board containing post it notes&#10;">
            <a:extLst>
              <a:ext uri="{FF2B5EF4-FFF2-40B4-BE49-F238E27FC236}">
                <a16:creationId xmlns:a16="http://schemas.microsoft.com/office/drawing/2014/main" id="{5745ED4F-001C-4887-9E8A-BDB975026BC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99C1F8DB-919F-4560-9D0B-7C7FBF8EDE12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 rot="16200000">
            <a:off x="-1942298" y="2446051"/>
            <a:ext cx="6065523" cy="1569660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veat" panose="00000500000000000000" pitchFamily="2" charset="0"/>
                <a:ea typeface="+mn-ea"/>
                <a:cs typeface="+mn-cs"/>
              </a:rPr>
              <a:t>Requirements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4C02CD-39E6-459C-AD93-A5C334D5B301}"/>
              </a:ext>
            </a:extLst>
          </p:cNvPr>
          <p:cNvSpPr txBox="1"/>
          <p:nvPr/>
        </p:nvSpPr>
        <p:spPr>
          <a:xfrm>
            <a:off x="100818" y="6425803"/>
            <a:ext cx="36634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i-FI" dirty="0">
                <a:latin typeface="Caveat" panose="00000500000000000000" pitchFamily="2" charset="0"/>
              </a:rPr>
              <a:t>Photo by </a:t>
            </a:r>
            <a:r>
              <a:rPr lang="fi-FI" dirty="0">
                <a:latin typeface="Caveat" panose="00000500000000000000" pitchFamily="2" charset="0"/>
                <a:hlinkClick r:id="rId3"/>
              </a:rPr>
              <a:t>Kelly Sikkema</a:t>
            </a:r>
            <a:r>
              <a:rPr lang="fi-FI" dirty="0">
                <a:latin typeface="Caveat" panose="00000500000000000000" pitchFamily="2" charset="0"/>
              </a:rPr>
              <a:t> on </a:t>
            </a:r>
            <a:r>
              <a:rPr lang="fi-FI" dirty="0">
                <a:latin typeface="Caveat" panose="00000500000000000000" pitchFamily="2" charset="0"/>
                <a:hlinkClick r:id="rId4"/>
              </a:rPr>
              <a:t>Unsplash</a:t>
            </a:r>
            <a:endParaRPr lang="en-GB" dirty="0">
              <a:latin typeface="Caveat" panose="0000050000000000000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5AD2B83-5096-4A8C-8F49-EF01D47C0301}"/>
              </a:ext>
            </a:extLst>
          </p:cNvPr>
          <p:cNvSpPr txBox="1"/>
          <p:nvPr/>
        </p:nvSpPr>
        <p:spPr>
          <a:xfrm>
            <a:off x="2678430" y="774114"/>
            <a:ext cx="21717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600" b="1" dirty="0">
                <a:latin typeface="Caveat" panose="00000500000000000000" pitchFamily="2" charset="0"/>
              </a:rPr>
              <a:t>Apply Permissions using SPN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1B3F0CD-3D48-4F3A-85F8-2F252812D57B}"/>
              </a:ext>
            </a:extLst>
          </p:cNvPr>
          <p:cNvSpPr txBox="1"/>
          <p:nvPr/>
        </p:nvSpPr>
        <p:spPr>
          <a:xfrm>
            <a:off x="5474972" y="849896"/>
            <a:ext cx="193167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600" b="1" dirty="0">
                <a:latin typeface="Caveat" panose="00000500000000000000" pitchFamily="2" charset="0"/>
              </a:rPr>
              <a:t>Azure SQL Server Identity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11329C1-88DF-46A8-931B-6CF6435E45B9}"/>
              </a:ext>
            </a:extLst>
          </p:cNvPr>
          <p:cNvSpPr txBox="1"/>
          <p:nvPr/>
        </p:nvSpPr>
        <p:spPr>
          <a:xfrm>
            <a:off x="2975611" y="2763673"/>
            <a:ext cx="203454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600" b="1" dirty="0">
                <a:latin typeface="Caveat" panose="00000500000000000000" pitchFamily="2" charset="0"/>
              </a:rPr>
              <a:t>Directory Readers Role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B379CA9-F26A-43ED-BD84-3EE741EAECD9}"/>
              </a:ext>
            </a:extLst>
          </p:cNvPr>
          <p:cNvSpPr txBox="1"/>
          <p:nvPr/>
        </p:nvSpPr>
        <p:spPr>
          <a:xfrm>
            <a:off x="5474972" y="2782457"/>
            <a:ext cx="19126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>
                <a:latin typeface="Caveat" panose="00000500000000000000" pitchFamily="2" charset="0"/>
              </a:rPr>
              <a:t>Azure DevOps Pipeline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F1A21F5-120C-4A4F-9575-BC89617DF902}"/>
              </a:ext>
            </a:extLst>
          </p:cNvPr>
          <p:cNvSpPr txBox="1"/>
          <p:nvPr/>
        </p:nvSpPr>
        <p:spPr>
          <a:xfrm>
            <a:off x="7791450" y="2729117"/>
            <a:ext cx="206502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>
                <a:latin typeface="Caveat" panose="00000500000000000000" pitchFamily="2" charset="0"/>
              </a:rPr>
              <a:t>Permissions in Excel Sheet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7A08EAF-4083-4BEC-A86B-6A02F8263BA0}"/>
              </a:ext>
            </a:extLst>
          </p:cNvPr>
          <p:cNvSpPr txBox="1"/>
          <p:nvPr/>
        </p:nvSpPr>
        <p:spPr>
          <a:xfrm>
            <a:off x="7867651" y="849896"/>
            <a:ext cx="193167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600" b="1" dirty="0">
                <a:latin typeface="Caveat" panose="00000500000000000000" pitchFamily="2" charset="0"/>
              </a:rPr>
              <a:t>Active Directory Admin</a:t>
            </a:r>
          </a:p>
        </p:txBody>
      </p:sp>
    </p:spTree>
    <p:extLst>
      <p:ext uri="{BB962C8B-B14F-4D97-AF65-F5344CB8AC3E}">
        <p14:creationId xmlns:p14="http://schemas.microsoft.com/office/powerpoint/2010/main" val="34008884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5DDA899-0636-41FF-AD7A-22DBF9C7444F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821905" y="6120763"/>
            <a:ext cx="4548188" cy="461665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lt"/>
                <a:cs typeface="+mn-lt"/>
              </a:rPr>
              <a:t>Use dbatools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lt"/>
                <a:cs typeface="+mn-lt"/>
                <a:hlinkClick r:id="rId2"/>
              </a:rPr>
              <a:t>https://dbatools.io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lt"/>
                <a:cs typeface="+mn-lt"/>
              </a:rPr>
              <a:t> 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EF4028-9F5E-4303-919A-C472D5FD04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0150" y="275571"/>
            <a:ext cx="9791700" cy="852648"/>
          </a:xfrm>
        </p:spPr>
        <p:txBody>
          <a:bodyPr vert="horz" lIns="91440" tIns="45720" rIns="91440" bIns="45720" rtlCol="0" anchor="t">
            <a:normAutofit fontScale="25000" lnSpcReduction="20000"/>
          </a:bodyPr>
          <a:lstStyle/>
          <a:p>
            <a:pPr marL="0" indent="0">
              <a:buNone/>
            </a:pPr>
            <a:r>
              <a:rPr lang="en-US" sz="17600" dirty="0">
                <a:ea typeface="+mn-lt"/>
                <a:cs typeface="+mn-lt"/>
              </a:rPr>
              <a:t>Need to login as the SPN to run the T-SQL</a:t>
            </a:r>
            <a:br>
              <a:rPr lang="en-US" dirty="0">
                <a:ea typeface="+mn-lt"/>
                <a:cs typeface="+mn-lt"/>
              </a:rPr>
            </a:br>
            <a:r>
              <a:rPr lang="en-US" dirty="0">
                <a:ea typeface="+mn-lt"/>
                <a:cs typeface="+mn-lt"/>
              </a:rPr>
              <a:t> </a:t>
            </a:r>
            <a:br>
              <a:rPr lang="en-US" dirty="0">
                <a:ea typeface="+mn-lt"/>
                <a:cs typeface="+mn-lt"/>
              </a:rPr>
            </a:br>
            <a:br>
              <a:rPr lang="en-US" dirty="0">
                <a:ea typeface="+mn-lt"/>
                <a:cs typeface="+mn-lt"/>
              </a:rPr>
            </a:br>
            <a:br>
              <a:rPr lang="en-US" dirty="0">
                <a:ea typeface="+mn-lt"/>
                <a:cs typeface="+mn-lt"/>
              </a:rPr>
            </a:br>
            <a:br>
              <a:rPr lang="en-US" dirty="0">
                <a:ea typeface="+mn-lt"/>
                <a:cs typeface="+mn-lt"/>
              </a:rPr>
            </a:br>
            <a:br>
              <a:rPr lang="en-US" dirty="0">
                <a:ea typeface="+mn-lt"/>
                <a:cs typeface="+mn-lt"/>
              </a:rPr>
            </a:br>
            <a:endParaRPr lang="en-US" dirty="0">
              <a:ea typeface="+mn-lt"/>
              <a:cs typeface="+mn-lt"/>
            </a:endParaRPr>
          </a:p>
          <a:p>
            <a:pPr marL="0" indent="0">
              <a:buNone/>
            </a:pPr>
            <a:endParaRPr lang="en-US" dirty="0">
              <a:ea typeface="+mn-lt"/>
              <a:cs typeface="+mn-lt"/>
            </a:endParaRPr>
          </a:p>
        </p:txBody>
      </p:sp>
      <p:pic>
        <p:nvPicPr>
          <p:cNvPr id="4" name="Picture 3" descr="dbatools code">
            <a:extLst>
              <a:ext uri="{FF2B5EF4-FFF2-40B4-BE49-F238E27FC236}">
                <a16:creationId xmlns:a16="http://schemas.microsoft.com/office/drawing/2014/main" id="{23AC893B-3F73-4037-9A9E-E16C556592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9526" y="950692"/>
            <a:ext cx="6472947" cy="4956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1627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FDE09-C7B5-4E56-B8C2-BF04BB7B80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</a:t>
            </a:r>
          </a:p>
        </p:txBody>
      </p:sp>
      <p:pic>
        <p:nvPicPr>
          <p:cNvPr id="5" name="Picture 4" descr="T-SQL to add user">
            <a:extLst>
              <a:ext uri="{FF2B5EF4-FFF2-40B4-BE49-F238E27FC236}">
                <a16:creationId xmlns:a16="http://schemas.microsoft.com/office/drawing/2014/main" id="{F6BCFBFC-D12D-4046-964C-C458BF8BE8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298227" cy="6801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8504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tick">
            <a:extLst>
              <a:ext uri="{FF2B5EF4-FFF2-40B4-BE49-F238E27FC236}">
                <a16:creationId xmlns:a16="http://schemas.microsoft.com/office/drawing/2014/main" id="{5745ED4F-001C-4887-9E8A-BDB975026BC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99C1F8DB-919F-4560-9D0B-7C7FBF8EDE12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 rot="16200000">
            <a:off x="-1942298" y="2446051"/>
            <a:ext cx="6065523" cy="1569660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veat" panose="00000500000000000000" pitchFamily="2" charset="0"/>
                <a:ea typeface="+mn-ea"/>
                <a:cs typeface="+mn-cs"/>
              </a:rPr>
              <a:t>Requirements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4C02CD-39E6-459C-AD93-A5C334D5B3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00818" y="6425803"/>
            <a:ext cx="36634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i-FI" dirty="0">
                <a:latin typeface="Caveat" panose="00000500000000000000" pitchFamily="2" charset="0"/>
              </a:rPr>
              <a:t>Photo by </a:t>
            </a:r>
            <a:r>
              <a:rPr lang="fi-FI" dirty="0">
                <a:latin typeface="Caveat" panose="00000500000000000000" pitchFamily="2" charset="0"/>
                <a:hlinkClick r:id="rId3"/>
              </a:rPr>
              <a:t>Kelly Sikkema</a:t>
            </a:r>
            <a:r>
              <a:rPr lang="fi-FI" dirty="0">
                <a:latin typeface="Caveat" panose="00000500000000000000" pitchFamily="2" charset="0"/>
              </a:rPr>
              <a:t> on </a:t>
            </a:r>
            <a:r>
              <a:rPr lang="fi-FI" dirty="0">
                <a:latin typeface="Caveat" panose="00000500000000000000" pitchFamily="2" charset="0"/>
                <a:hlinkClick r:id="rId4"/>
              </a:rPr>
              <a:t>Unsplash</a:t>
            </a:r>
            <a:endParaRPr lang="en-GB" dirty="0">
              <a:latin typeface="Caveat" panose="0000050000000000000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5AD2B83-5096-4A8C-8F49-EF01D47C03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2678430" y="774114"/>
            <a:ext cx="21717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600" b="1" dirty="0">
                <a:latin typeface="Caveat" panose="00000500000000000000" pitchFamily="2" charset="0"/>
              </a:rPr>
              <a:t>Apply Permissions using SPN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1B3F0CD-3D48-4F3A-85F8-2F252812D5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5474972" y="849896"/>
            <a:ext cx="193167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600" b="1" dirty="0">
                <a:latin typeface="Caveat" panose="00000500000000000000" pitchFamily="2" charset="0"/>
              </a:rPr>
              <a:t>Azure SQL Server Identity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11329C1-88DF-46A8-931B-6CF6435E4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2975611" y="2763673"/>
            <a:ext cx="203454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600" b="1" dirty="0">
                <a:latin typeface="Caveat" panose="00000500000000000000" pitchFamily="2" charset="0"/>
              </a:rPr>
              <a:t>Directory Readers Role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B379CA9-F26A-43ED-BD84-3EE741EAEC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5474972" y="2782457"/>
            <a:ext cx="19126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>
                <a:latin typeface="Caveat" panose="00000500000000000000" pitchFamily="2" charset="0"/>
              </a:rPr>
              <a:t>Azure DevOps Pipeline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F1A21F5-120C-4A4F-9575-BC89617DF9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7791450" y="2729117"/>
            <a:ext cx="206502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>
                <a:latin typeface="Caveat" panose="00000500000000000000" pitchFamily="2" charset="0"/>
              </a:rPr>
              <a:t>Permissions in Excel Sheet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7A08EAF-4083-4BEC-A86B-6A02F8263B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7867651" y="849896"/>
            <a:ext cx="193167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600" b="1" dirty="0">
                <a:latin typeface="Caveat" panose="00000500000000000000" pitchFamily="2" charset="0"/>
              </a:rPr>
              <a:t>Active Directory Admin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66DF128A-4B71-4629-8A12-2465B4D461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937510" y="849896"/>
            <a:ext cx="1779270" cy="1779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5146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1">
            <a:extLst>
              <a:ext uri="{FF2B5EF4-FFF2-40B4-BE49-F238E27FC236}">
                <a16:creationId xmlns:a16="http://schemas.microsoft.com/office/drawing/2014/main" id="{8C171ADC-ED38-48B6-9DB8-F5F40421B0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0140" y="-62197"/>
            <a:ext cx="10515600" cy="1325563"/>
          </a:xfrm>
        </p:spPr>
        <p:txBody>
          <a:bodyPr/>
          <a:lstStyle/>
          <a:p>
            <a:r>
              <a:rPr lang="en-US" dirty="0">
                <a:ea typeface="+mj-lt"/>
                <a:cs typeface="+mj-lt"/>
              </a:rPr>
              <a:t>Need the SQL Server to have an Identity</a:t>
            </a:r>
            <a:endParaRPr lang="en-US" dirty="0"/>
          </a:p>
        </p:txBody>
      </p:sp>
      <p:pic>
        <p:nvPicPr>
          <p:cNvPr id="10" name="Picture 9" descr="PowerShell code to create Azure SQLDB">
            <a:extLst>
              <a:ext uri="{FF2B5EF4-FFF2-40B4-BE49-F238E27FC236}">
                <a16:creationId xmlns:a16="http://schemas.microsoft.com/office/drawing/2014/main" id="{51CCAC21-0DC9-4DCC-8ECB-DCB1900A38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2311" y="1067768"/>
            <a:ext cx="6287377" cy="514421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FC22395-8F00-46E1-B7DC-8BDEBAFC71E9}"/>
              </a:ext>
            </a:extLst>
          </p:cNvPr>
          <p:cNvSpPr txBox="1"/>
          <p:nvPr/>
        </p:nvSpPr>
        <p:spPr>
          <a:xfrm>
            <a:off x="1272540" y="6399361"/>
            <a:ext cx="96469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https://docs.microsoft.com/en-us/powershell/module/az.sql/new-azsqlserver?view=azps-5.4.0</a:t>
            </a:r>
          </a:p>
        </p:txBody>
      </p:sp>
    </p:spTree>
    <p:extLst>
      <p:ext uri="{BB962C8B-B14F-4D97-AF65-F5344CB8AC3E}">
        <p14:creationId xmlns:p14="http://schemas.microsoft.com/office/powerpoint/2010/main" val="4940764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FCC2D-47AB-4E19-96A8-82FEBA16CE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3296" y="-77437"/>
            <a:ext cx="9285583" cy="1325563"/>
          </a:xfrm>
        </p:spPr>
        <p:txBody>
          <a:bodyPr/>
          <a:lstStyle/>
          <a:p>
            <a:r>
              <a:rPr lang="en-US" dirty="0">
                <a:ea typeface="+mj-lt"/>
                <a:cs typeface="+mj-lt"/>
              </a:rPr>
              <a:t>Need the SQL Server to have an Identity</a:t>
            </a:r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33A57A2-A3A3-497F-B105-4C6494142A24}"/>
              </a:ext>
            </a:extLst>
          </p:cNvPr>
          <p:cNvSpPr txBox="1"/>
          <p:nvPr/>
        </p:nvSpPr>
        <p:spPr>
          <a:xfrm>
            <a:off x="1491396" y="6289857"/>
            <a:ext cx="92092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https://registry.terraform.io/providers/hashicorp/azurerm/latest/docs/resources/sql_server</a:t>
            </a:r>
          </a:p>
        </p:txBody>
      </p:sp>
      <p:pic>
        <p:nvPicPr>
          <p:cNvPr id="5" name="Picture 4" descr="Text&#10;&#10;">
            <a:extLst>
              <a:ext uri="{FF2B5EF4-FFF2-40B4-BE49-F238E27FC236}">
                <a16:creationId xmlns:a16="http://schemas.microsoft.com/office/drawing/2014/main" id="{EF511CBC-4151-4145-9CF2-6146AA89AB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1846" y="1379298"/>
            <a:ext cx="8328308" cy="4348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594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tick">
            <a:extLst>
              <a:ext uri="{FF2B5EF4-FFF2-40B4-BE49-F238E27FC236}">
                <a16:creationId xmlns:a16="http://schemas.microsoft.com/office/drawing/2014/main" id="{5745ED4F-001C-4887-9E8A-BDB975026BC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99C1F8DB-919F-4560-9D0B-7C7FBF8EDE12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 rot="16200000">
            <a:off x="-1942298" y="2446051"/>
            <a:ext cx="6065523" cy="1569660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veat" panose="00000500000000000000" pitchFamily="2" charset="0"/>
                <a:ea typeface="+mn-ea"/>
                <a:cs typeface="+mn-cs"/>
              </a:rPr>
              <a:t>Requirements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4C02CD-39E6-459C-AD93-A5C334D5B3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00818" y="6425803"/>
            <a:ext cx="36634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i-FI" dirty="0">
                <a:latin typeface="Caveat" panose="00000500000000000000" pitchFamily="2" charset="0"/>
              </a:rPr>
              <a:t>Photo by </a:t>
            </a:r>
            <a:r>
              <a:rPr lang="fi-FI" dirty="0">
                <a:latin typeface="Caveat" panose="00000500000000000000" pitchFamily="2" charset="0"/>
                <a:hlinkClick r:id="rId3"/>
              </a:rPr>
              <a:t>Kelly Sikkema</a:t>
            </a:r>
            <a:r>
              <a:rPr lang="fi-FI" dirty="0">
                <a:latin typeface="Caveat" panose="00000500000000000000" pitchFamily="2" charset="0"/>
              </a:rPr>
              <a:t> on </a:t>
            </a:r>
            <a:r>
              <a:rPr lang="fi-FI" dirty="0">
                <a:latin typeface="Caveat" panose="00000500000000000000" pitchFamily="2" charset="0"/>
                <a:hlinkClick r:id="rId4"/>
              </a:rPr>
              <a:t>Unsplash</a:t>
            </a:r>
            <a:endParaRPr lang="en-GB" dirty="0">
              <a:latin typeface="Caveat" panose="0000050000000000000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5AD2B83-5096-4A8C-8F49-EF01D47C03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2678430" y="774114"/>
            <a:ext cx="21717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600" b="1" dirty="0">
                <a:latin typeface="Caveat" panose="00000500000000000000" pitchFamily="2" charset="0"/>
              </a:rPr>
              <a:t>Apply Permissions using SPN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1B3F0CD-3D48-4F3A-85F8-2F252812D5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5474972" y="849896"/>
            <a:ext cx="193167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600" b="1" dirty="0">
                <a:latin typeface="Caveat" panose="00000500000000000000" pitchFamily="2" charset="0"/>
              </a:rPr>
              <a:t>Azure SQL Server Identity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11329C1-88DF-46A8-931B-6CF6435E4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2975611" y="2763673"/>
            <a:ext cx="203454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600" b="1" dirty="0">
                <a:latin typeface="Caveat" panose="00000500000000000000" pitchFamily="2" charset="0"/>
              </a:rPr>
              <a:t>Directory Readers Role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B379CA9-F26A-43ED-BD84-3EE741EAEC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5474972" y="2782457"/>
            <a:ext cx="19126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>
                <a:latin typeface="Caveat" panose="00000500000000000000" pitchFamily="2" charset="0"/>
              </a:rPr>
              <a:t>Azure DevOps Pipeline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F1A21F5-120C-4A4F-9575-BC89617DF9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7791450" y="2729117"/>
            <a:ext cx="206502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>
                <a:latin typeface="Caveat" panose="00000500000000000000" pitchFamily="2" charset="0"/>
              </a:rPr>
              <a:t>Permissions in Excel Sheet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7A08EAF-4083-4BEC-A86B-6A02F8263B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7867651" y="849896"/>
            <a:ext cx="193167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600" b="1" dirty="0">
                <a:latin typeface="Caveat" panose="00000500000000000000" pitchFamily="2" charset="0"/>
              </a:rPr>
              <a:t>Active Directory Admin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66DF128A-4B71-4629-8A12-2465B4D461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937510" y="849896"/>
            <a:ext cx="1779270" cy="177927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E7635871-E714-4E39-B8B6-C5B1308B27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69255" y="849896"/>
            <a:ext cx="1779270" cy="1779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7831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CB172-F0B5-4500-B213-8A181F8287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9360" y="197485"/>
            <a:ext cx="7193280" cy="1325563"/>
          </a:xfrm>
        </p:spPr>
        <p:txBody>
          <a:bodyPr/>
          <a:lstStyle/>
          <a:p>
            <a:r>
              <a:rPr lang="en-US" dirty="0">
                <a:ea typeface="+mj-lt"/>
                <a:cs typeface="+mj-lt"/>
              </a:rPr>
              <a:t>Set the Active Directory Admin</a:t>
            </a:r>
            <a:endParaRPr lang="en-US" dirty="0"/>
          </a:p>
        </p:txBody>
      </p:sp>
      <p:pic>
        <p:nvPicPr>
          <p:cNvPr id="7" name="Picture 6" descr="Text&#10;&#10;">
            <a:extLst>
              <a:ext uri="{FF2B5EF4-FFF2-40B4-BE49-F238E27FC236}">
                <a16:creationId xmlns:a16="http://schemas.microsoft.com/office/drawing/2014/main" id="{898BB167-E731-4B2E-949E-C430B8AFBE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203" y="1764991"/>
            <a:ext cx="10707594" cy="4067743"/>
          </a:xfrm>
          <a:prstGeom prst="rect">
            <a:avLst/>
          </a:prstGeom>
        </p:spPr>
      </p:pic>
      <p:sp>
        <p:nvSpPr>
          <p:cNvPr id="8" name="Arrow: Left 7">
            <a:extLst>
              <a:ext uri="{FF2B5EF4-FFF2-40B4-BE49-F238E27FC236}">
                <a16:creationId xmlns:a16="http://schemas.microsoft.com/office/drawing/2014/main" id="{1EB38ADF-C5A8-459B-86A5-81C280FB60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362700" y="5044440"/>
            <a:ext cx="2529840" cy="6858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31139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CB172-F0B5-4500-B213-8A181F8287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9360" y="197485"/>
            <a:ext cx="7193280" cy="1325563"/>
          </a:xfrm>
        </p:spPr>
        <p:txBody>
          <a:bodyPr/>
          <a:lstStyle/>
          <a:p>
            <a:r>
              <a:rPr lang="en-US" dirty="0">
                <a:ea typeface="+mj-lt"/>
                <a:cs typeface="+mj-lt"/>
              </a:rPr>
              <a:t>Set the Active Directory Admin</a:t>
            </a:r>
            <a:endParaRPr lang="en-US" dirty="0"/>
          </a:p>
        </p:txBody>
      </p:sp>
      <p:pic>
        <p:nvPicPr>
          <p:cNvPr id="4" name="Picture 3" descr="Text&#10;">
            <a:extLst>
              <a:ext uri="{FF2B5EF4-FFF2-40B4-BE49-F238E27FC236}">
                <a16:creationId xmlns:a16="http://schemas.microsoft.com/office/drawing/2014/main" id="{899701AA-8CC2-4579-A3E1-FD88503AFE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1451" y="1306587"/>
            <a:ext cx="8469097" cy="488550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A4EE8C6-938C-4C2B-9290-677E7333347F}"/>
              </a:ext>
            </a:extLst>
          </p:cNvPr>
          <p:cNvSpPr txBox="1"/>
          <p:nvPr/>
        </p:nvSpPr>
        <p:spPr>
          <a:xfrm>
            <a:off x="302895" y="6291183"/>
            <a:ext cx="115862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https://docs.microsoft.com/en-us/powershell/module/az.sql/set-azsqlserveractivedirectoryadministrator?view=azps-5.4.0</a:t>
            </a:r>
          </a:p>
        </p:txBody>
      </p:sp>
    </p:spTree>
    <p:extLst>
      <p:ext uri="{BB962C8B-B14F-4D97-AF65-F5344CB8AC3E}">
        <p14:creationId xmlns:p14="http://schemas.microsoft.com/office/powerpoint/2010/main" val="24434830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7B98CF-7FA8-48B7-B34F-96648A7F99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325563"/>
            <a:ext cx="10515600" cy="132556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GB" dirty="0"/>
              <a:t>Who Dis?</a:t>
            </a:r>
          </a:p>
        </p:txBody>
      </p:sp>
      <p:pic>
        <p:nvPicPr>
          <p:cNvPr id="4" name="Picture 4" descr="Graphical user interface, text, application, letter&#10;&#10;">
            <a:extLst>
              <a:ext uri="{FF2B5EF4-FFF2-40B4-BE49-F238E27FC236}">
                <a16:creationId xmlns:a16="http://schemas.microsoft.com/office/drawing/2014/main" id="{CAB84AD3-582E-4FE0-A7D0-B3214E1578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86682" y="1201616"/>
            <a:ext cx="9830839" cy="4931024"/>
          </a:xfrm>
        </p:spPr>
      </p:pic>
    </p:spTree>
    <p:extLst>
      <p:ext uri="{BB962C8B-B14F-4D97-AF65-F5344CB8AC3E}">
        <p14:creationId xmlns:p14="http://schemas.microsoft.com/office/powerpoint/2010/main" val="13839478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CB172-F0B5-4500-B213-8A181F8287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9360" y="197485"/>
            <a:ext cx="7193280" cy="1325563"/>
          </a:xfrm>
        </p:spPr>
        <p:txBody>
          <a:bodyPr/>
          <a:lstStyle/>
          <a:p>
            <a:r>
              <a:rPr lang="en-US" dirty="0">
                <a:ea typeface="+mj-lt"/>
                <a:cs typeface="+mj-lt"/>
              </a:rPr>
              <a:t>Set the Active Directory Admin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CBF0AA2-CFCE-4790-AFD5-329EB9A59F86}"/>
              </a:ext>
            </a:extLst>
          </p:cNvPr>
          <p:cNvSpPr txBox="1"/>
          <p:nvPr/>
        </p:nvSpPr>
        <p:spPr>
          <a:xfrm>
            <a:off x="1491396" y="6289857"/>
            <a:ext cx="92092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https://registry.terraform.io/providers/hashicorp/azurerm/latest/docs/resources/sql_server</a:t>
            </a:r>
          </a:p>
        </p:txBody>
      </p:sp>
      <p:pic>
        <p:nvPicPr>
          <p:cNvPr id="5" name="Picture 4" descr="Terraform">
            <a:extLst>
              <a:ext uri="{FF2B5EF4-FFF2-40B4-BE49-F238E27FC236}">
                <a16:creationId xmlns:a16="http://schemas.microsoft.com/office/drawing/2014/main" id="{E2A5452F-8159-4A99-944E-83DF04E612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501" y="1523048"/>
            <a:ext cx="10466997" cy="4452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4464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tick">
            <a:extLst>
              <a:ext uri="{FF2B5EF4-FFF2-40B4-BE49-F238E27FC236}">
                <a16:creationId xmlns:a16="http://schemas.microsoft.com/office/drawing/2014/main" id="{5745ED4F-001C-4887-9E8A-BDB975026BC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99C1F8DB-919F-4560-9D0B-7C7FBF8EDE12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 rot="16200000">
            <a:off x="-1942298" y="2446051"/>
            <a:ext cx="6065523" cy="1569660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veat" panose="00000500000000000000" pitchFamily="2" charset="0"/>
                <a:ea typeface="+mn-ea"/>
                <a:cs typeface="+mn-cs"/>
              </a:rPr>
              <a:t>Requirements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4C02CD-39E6-459C-AD93-A5C334D5B301}"/>
              </a:ext>
            </a:extLst>
          </p:cNvPr>
          <p:cNvSpPr txBox="1"/>
          <p:nvPr/>
        </p:nvSpPr>
        <p:spPr>
          <a:xfrm>
            <a:off x="100818" y="6425803"/>
            <a:ext cx="36634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i-FI" dirty="0">
                <a:latin typeface="Caveat" panose="00000500000000000000" pitchFamily="2" charset="0"/>
              </a:rPr>
              <a:t>Photo by </a:t>
            </a:r>
            <a:r>
              <a:rPr lang="fi-FI" dirty="0">
                <a:latin typeface="Caveat" panose="00000500000000000000" pitchFamily="2" charset="0"/>
                <a:hlinkClick r:id="rId3"/>
              </a:rPr>
              <a:t>Kelly Sikkema</a:t>
            </a:r>
            <a:r>
              <a:rPr lang="fi-FI" dirty="0">
                <a:latin typeface="Caveat" panose="00000500000000000000" pitchFamily="2" charset="0"/>
              </a:rPr>
              <a:t> on </a:t>
            </a:r>
            <a:r>
              <a:rPr lang="fi-FI" dirty="0">
                <a:latin typeface="Caveat" panose="00000500000000000000" pitchFamily="2" charset="0"/>
                <a:hlinkClick r:id="rId4"/>
              </a:rPr>
              <a:t>Unsplash</a:t>
            </a:r>
            <a:endParaRPr lang="en-GB" dirty="0">
              <a:latin typeface="Caveat" panose="0000050000000000000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5AD2B83-5096-4A8C-8F49-EF01D47C03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2678430" y="774114"/>
            <a:ext cx="21717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600" b="1" dirty="0">
                <a:latin typeface="Caveat" panose="00000500000000000000" pitchFamily="2" charset="0"/>
              </a:rPr>
              <a:t>Apply Permissions using SPN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1B3F0CD-3D48-4F3A-85F8-2F252812D5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5474972" y="849896"/>
            <a:ext cx="193167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600" b="1" dirty="0">
                <a:latin typeface="Caveat" panose="00000500000000000000" pitchFamily="2" charset="0"/>
              </a:rPr>
              <a:t>Azure SQL Server Identity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11329C1-88DF-46A8-931B-6CF6435E4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2975611" y="2763673"/>
            <a:ext cx="203454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600" b="1" dirty="0">
                <a:latin typeface="Caveat" panose="00000500000000000000" pitchFamily="2" charset="0"/>
              </a:rPr>
              <a:t>Directory Readers Role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B379CA9-F26A-43ED-BD84-3EE741EAEC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5474972" y="2782457"/>
            <a:ext cx="19126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>
                <a:latin typeface="Caveat" panose="00000500000000000000" pitchFamily="2" charset="0"/>
              </a:rPr>
              <a:t>Azure DevOps Pipeline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F1A21F5-120C-4A4F-9575-BC89617DF9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7791450" y="2729117"/>
            <a:ext cx="206502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>
                <a:latin typeface="Caveat" panose="00000500000000000000" pitchFamily="2" charset="0"/>
              </a:rPr>
              <a:t>Permissions in Excel Sheet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7A08EAF-4083-4BEC-A86B-6A02F8263B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7867651" y="849896"/>
            <a:ext cx="193167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600" b="1" dirty="0">
                <a:latin typeface="Caveat" panose="00000500000000000000" pitchFamily="2" charset="0"/>
              </a:rPr>
              <a:t>Active Directory Admin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66DF128A-4B71-4629-8A12-2465B4D461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937510" y="849896"/>
            <a:ext cx="1779270" cy="177927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E7635871-E714-4E39-B8B6-C5B1308B27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69255" y="849896"/>
            <a:ext cx="1779270" cy="177927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4F64B8EA-B2AC-404D-AEB1-AABD06D49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867650" y="887400"/>
            <a:ext cx="1779270" cy="1779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8725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0DCC1D-5C37-465B-9184-7CCC48CA60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2790" y="320505"/>
            <a:ext cx="5646420" cy="1325563"/>
          </a:xfrm>
        </p:spPr>
        <p:txBody>
          <a:bodyPr/>
          <a:lstStyle/>
          <a:p>
            <a:r>
              <a:rPr lang="en-US" dirty="0"/>
              <a:t>Directory Reader in AAD</a:t>
            </a:r>
          </a:p>
        </p:txBody>
      </p:sp>
      <p:pic>
        <p:nvPicPr>
          <p:cNvPr id="8" name="Picture 7" descr="A screenshot of a computer&#10;&#10;">
            <a:extLst>
              <a:ext uri="{FF2B5EF4-FFF2-40B4-BE49-F238E27FC236}">
                <a16:creationId xmlns:a16="http://schemas.microsoft.com/office/drawing/2014/main" id="{EAA5211A-7C9B-4F4A-95C8-AE0EB381C7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114" y="1783228"/>
            <a:ext cx="11369580" cy="4457552"/>
          </a:xfrm>
          <a:prstGeom prst="rect">
            <a:avLst/>
          </a:prstGeom>
        </p:spPr>
      </p:pic>
      <p:sp>
        <p:nvSpPr>
          <p:cNvPr id="9" name="Arrow: Left 8">
            <a:extLst>
              <a:ext uri="{FF2B5EF4-FFF2-40B4-BE49-F238E27FC236}">
                <a16:creationId xmlns:a16="http://schemas.microsoft.com/office/drawing/2014/main" id="{48D91273-FB4B-4D5D-8201-1132B2F493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389370" y="5349240"/>
            <a:ext cx="2529840" cy="6858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77742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0DCC1D-5C37-465B-9184-7CCC48CA60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2790" y="320505"/>
            <a:ext cx="5646420" cy="1325563"/>
          </a:xfrm>
        </p:spPr>
        <p:txBody>
          <a:bodyPr/>
          <a:lstStyle/>
          <a:p>
            <a:r>
              <a:rPr lang="en-US" dirty="0"/>
              <a:t>Directory Reader in AAD</a:t>
            </a:r>
          </a:p>
        </p:txBody>
      </p:sp>
      <p:pic>
        <p:nvPicPr>
          <p:cNvPr id="5" name="Content Placeholder 4" descr="Text&#10;&#10;">
            <a:extLst>
              <a:ext uri="{FF2B5EF4-FFF2-40B4-BE49-F238E27FC236}">
                <a16:creationId xmlns:a16="http://schemas.microsoft.com/office/drawing/2014/main" id="{F2785380-3EDC-447B-B647-D662B65224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296438"/>
            <a:ext cx="10515600" cy="2678192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3169F97-2DE4-4C3A-BD68-A4DCD942DF0D}"/>
              </a:ext>
            </a:extLst>
          </p:cNvPr>
          <p:cNvSpPr txBox="1"/>
          <p:nvPr/>
        </p:nvSpPr>
        <p:spPr>
          <a:xfrm>
            <a:off x="838200" y="5785020"/>
            <a:ext cx="10515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https://docs.microsoft.com/en-us/azure/azure-sql/database/authentication-aad-service-principal-tutorial</a:t>
            </a:r>
          </a:p>
        </p:txBody>
      </p:sp>
    </p:spTree>
    <p:extLst>
      <p:ext uri="{BB962C8B-B14F-4D97-AF65-F5344CB8AC3E}">
        <p14:creationId xmlns:p14="http://schemas.microsoft.com/office/powerpoint/2010/main" val="10418471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tick">
            <a:extLst>
              <a:ext uri="{FF2B5EF4-FFF2-40B4-BE49-F238E27FC236}">
                <a16:creationId xmlns:a16="http://schemas.microsoft.com/office/drawing/2014/main" id="{5745ED4F-001C-4887-9E8A-BDB975026BC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99C1F8DB-919F-4560-9D0B-7C7FBF8EDE12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 rot="16200000">
            <a:off x="-1942298" y="2446051"/>
            <a:ext cx="6065523" cy="1569660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veat" panose="00000500000000000000" pitchFamily="2" charset="0"/>
                <a:ea typeface="+mn-ea"/>
                <a:cs typeface="+mn-cs"/>
              </a:rPr>
              <a:t>Requirements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4C02CD-39E6-459C-AD93-A5C334D5B301}"/>
              </a:ext>
            </a:extLst>
          </p:cNvPr>
          <p:cNvSpPr txBox="1"/>
          <p:nvPr/>
        </p:nvSpPr>
        <p:spPr>
          <a:xfrm>
            <a:off x="100818" y="6425803"/>
            <a:ext cx="36634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i-FI" dirty="0">
                <a:latin typeface="Caveat" panose="00000500000000000000" pitchFamily="2" charset="0"/>
              </a:rPr>
              <a:t>Photo by </a:t>
            </a:r>
            <a:r>
              <a:rPr lang="fi-FI" dirty="0">
                <a:latin typeface="Caveat" panose="00000500000000000000" pitchFamily="2" charset="0"/>
                <a:hlinkClick r:id="rId3"/>
              </a:rPr>
              <a:t>Kelly Sikkema</a:t>
            </a:r>
            <a:r>
              <a:rPr lang="fi-FI" dirty="0">
                <a:latin typeface="Caveat" panose="00000500000000000000" pitchFamily="2" charset="0"/>
              </a:rPr>
              <a:t> on </a:t>
            </a:r>
            <a:r>
              <a:rPr lang="fi-FI" dirty="0">
                <a:latin typeface="Caveat" panose="00000500000000000000" pitchFamily="2" charset="0"/>
                <a:hlinkClick r:id="rId4"/>
              </a:rPr>
              <a:t>Unsplash</a:t>
            </a:r>
            <a:endParaRPr lang="en-GB" dirty="0">
              <a:latin typeface="Caveat" panose="0000050000000000000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5AD2B83-5096-4A8C-8F49-EF01D47C03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2678430" y="774114"/>
            <a:ext cx="21717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600" b="1" dirty="0">
                <a:latin typeface="Caveat" panose="00000500000000000000" pitchFamily="2" charset="0"/>
              </a:rPr>
              <a:t>Apply Permissions using SPN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1B3F0CD-3D48-4F3A-85F8-2F252812D5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5474972" y="849896"/>
            <a:ext cx="193167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600" b="1" dirty="0">
                <a:latin typeface="Caveat" panose="00000500000000000000" pitchFamily="2" charset="0"/>
              </a:rPr>
              <a:t>Azure SQL Server Identity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11329C1-88DF-46A8-931B-6CF6435E4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2975611" y="2763673"/>
            <a:ext cx="203454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600" b="1" dirty="0">
                <a:latin typeface="Caveat" panose="00000500000000000000" pitchFamily="2" charset="0"/>
              </a:rPr>
              <a:t>Directory Readers Role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B379CA9-F26A-43ED-BD84-3EE741EAEC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5474972" y="2782457"/>
            <a:ext cx="19126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>
                <a:latin typeface="Caveat" panose="00000500000000000000" pitchFamily="2" charset="0"/>
              </a:rPr>
              <a:t>Azure DevOps Pipeline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F1A21F5-120C-4A4F-9575-BC89617DF9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7791450" y="2729117"/>
            <a:ext cx="206502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>
                <a:latin typeface="Caveat" panose="00000500000000000000" pitchFamily="2" charset="0"/>
              </a:rPr>
              <a:t>Permissions in Excel Sheet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7A08EAF-4083-4BEC-A86B-6A02F8263B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7867651" y="849896"/>
            <a:ext cx="193167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600" b="1" dirty="0">
                <a:latin typeface="Caveat" panose="00000500000000000000" pitchFamily="2" charset="0"/>
              </a:rPr>
              <a:t>Active Directory Admin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66DF128A-4B71-4629-8A12-2465B4D461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937510" y="849896"/>
            <a:ext cx="1779270" cy="177927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E7635871-E714-4E39-B8B6-C5B1308B27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69255" y="849896"/>
            <a:ext cx="1779270" cy="177927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4F64B8EA-B2AC-404D-AEB1-AABD06D49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867650" y="887400"/>
            <a:ext cx="1779270" cy="177927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89B88CEF-E80F-4054-B3F8-BB92AA7A3C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874645" y="2757513"/>
            <a:ext cx="1779270" cy="1779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861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6139A-BAF7-493C-9572-F14818D8B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325563"/>
            <a:ext cx="10515600" cy="132556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GB" dirty="0"/>
              <a:t>pipeline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3A7F91-1139-4FC9-A355-E96AE01DCB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5387340" cy="685754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FC86D6D-2EF1-4446-84C1-16ECE82F81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7340" y="0"/>
            <a:ext cx="825354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0338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FC86D6D-2EF1-4446-84C1-16ECE82F81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2000" y="-1"/>
            <a:ext cx="47167800" cy="391924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3228B4-1682-46B3-85B6-E0F59A012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325563"/>
            <a:ext cx="10515600" cy="132556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GB" dirty="0"/>
              <a:t>pipeline</a:t>
            </a:r>
          </a:p>
        </p:txBody>
      </p:sp>
    </p:spTree>
    <p:extLst>
      <p:ext uri="{BB962C8B-B14F-4D97-AF65-F5344CB8AC3E}">
        <p14:creationId xmlns:p14="http://schemas.microsoft.com/office/powerpoint/2010/main" val="4542729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FC86D6D-2EF1-4446-84C1-16ECE82F81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16000" y="-6084000"/>
            <a:ext cx="30977150" cy="257394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6BD1E48-0270-4054-8C01-C744702B4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325563"/>
            <a:ext cx="10515600" cy="132556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GB" dirty="0"/>
              <a:t>pipeline</a:t>
            </a:r>
          </a:p>
        </p:txBody>
      </p:sp>
    </p:spTree>
    <p:extLst>
      <p:ext uri="{BB962C8B-B14F-4D97-AF65-F5344CB8AC3E}">
        <p14:creationId xmlns:p14="http://schemas.microsoft.com/office/powerpoint/2010/main" val="27100259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FC86D6D-2EF1-4446-84C1-16ECE82F81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7600" y="-16596000"/>
            <a:ext cx="38577000" cy="3205423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488C97-399C-4F1E-B2C2-2069F9899F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325563"/>
            <a:ext cx="10515600" cy="132556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GB" dirty="0"/>
              <a:t>pipeline</a:t>
            </a:r>
          </a:p>
        </p:txBody>
      </p:sp>
    </p:spTree>
    <p:extLst>
      <p:ext uri="{BB962C8B-B14F-4D97-AF65-F5344CB8AC3E}">
        <p14:creationId xmlns:p14="http://schemas.microsoft.com/office/powerpoint/2010/main" val="31061502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FC86D6D-2EF1-4446-84C1-16ECE82F81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60000" y="-19101467"/>
            <a:ext cx="31242000" cy="2595946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5BA8427-305D-4C27-B45B-FCE8D83ADD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325563"/>
            <a:ext cx="10515600" cy="132556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GB" dirty="0"/>
              <a:t>pipeline</a:t>
            </a:r>
          </a:p>
        </p:txBody>
      </p:sp>
    </p:spTree>
    <p:extLst>
      <p:ext uri="{BB962C8B-B14F-4D97-AF65-F5344CB8AC3E}">
        <p14:creationId xmlns:p14="http://schemas.microsoft.com/office/powerpoint/2010/main" val="13398157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of a purple flower with 2020 on dice next to it">
            <a:extLst>
              <a:ext uri="{FF2B5EF4-FFF2-40B4-BE49-F238E27FC236}">
                <a16:creationId xmlns:a16="http://schemas.microsoft.com/office/drawing/2014/main" id="{9ECD9CDD-654E-43F2-8AB7-0213B5D605B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12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CD645F-4938-4804-9391-4AB6FE31B5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cs typeface="Calibri Light"/>
              </a:rPr>
              <a:t>What Is The Problem ?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EEA383-E433-46F2-AB6E-1222FD2916CD}"/>
              </a:ext>
            </a:extLst>
          </p:cNvPr>
          <p:cNvSpPr txBox="1"/>
          <p:nvPr/>
        </p:nvSpPr>
        <p:spPr>
          <a:xfrm>
            <a:off x="8305800" y="64886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Photo by </a:t>
            </a:r>
            <a:r>
              <a:rPr lang="en-US" dirty="0">
                <a:hlinkClick r:id="rId3"/>
              </a:rPr>
              <a:t>Andrey </a:t>
            </a:r>
            <a:r>
              <a:rPr lang="en-US" dirty="0" err="1">
                <a:hlinkClick r:id="rId3"/>
              </a:rPr>
              <a:t>Metelev</a:t>
            </a:r>
            <a:r>
              <a:rPr lang="en-US" dirty="0"/>
              <a:t> on </a:t>
            </a:r>
            <a:r>
              <a:rPr lang="en-US" dirty="0" err="1">
                <a:hlinkClick r:id="rId4"/>
              </a:rPr>
              <a:t>Unsplash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588598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tick">
            <a:extLst>
              <a:ext uri="{FF2B5EF4-FFF2-40B4-BE49-F238E27FC236}">
                <a16:creationId xmlns:a16="http://schemas.microsoft.com/office/drawing/2014/main" id="{5745ED4F-001C-4887-9E8A-BDB975026BC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99C1F8DB-919F-4560-9D0B-7C7FBF8EDE12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 rot="16200000">
            <a:off x="-1942298" y="2446051"/>
            <a:ext cx="6065523" cy="1569660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veat" panose="00000500000000000000" pitchFamily="2" charset="0"/>
                <a:ea typeface="+mn-ea"/>
                <a:cs typeface="+mn-cs"/>
              </a:rPr>
              <a:t>Requirements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4C02CD-39E6-459C-AD93-A5C334D5B3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00818" y="6425803"/>
            <a:ext cx="36634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i-FI" dirty="0">
                <a:latin typeface="Caveat" panose="00000500000000000000" pitchFamily="2" charset="0"/>
              </a:rPr>
              <a:t>Photo by </a:t>
            </a:r>
            <a:r>
              <a:rPr lang="fi-FI" dirty="0">
                <a:latin typeface="Caveat" panose="00000500000000000000" pitchFamily="2" charset="0"/>
                <a:hlinkClick r:id="rId3"/>
              </a:rPr>
              <a:t>Kelly Sikkema</a:t>
            </a:r>
            <a:r>
              <a:rPr lang="fi-FI" dirty="0">
                <a:latin typeface="Caveat" panose="00000500000000000000" pitchFamily="2" charset="0"/>
              </a:rPr>
              <a:t> on </a:t>
            </a:r>
            <a:r>
              <a:rPr lang="fi-FI" dirty="0">
                <a:latin typeface="Caveat" panose="00000500000000000000" pitchFamily="2" charset="0"/>
                <a:hlinkClick r:id="rId4"/>
              </a:rPr>
              <a:t>Unsplash</a:t>
            </a:r>
            <a:endParaRPr lang="en-GB" dirty="0">
              <a:latin typeface="Caveat" panose="0000050000000000000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5AD2B83-5096-4A8C-8F49-EF01D47C03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2678430" y="774114"/>
            <a:ext cx="21717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600" b="1" dirty="0">
                <a:latin typeface="Caveat" panose="00000500000000000000" pitchFamily="2" charset="0"/>
              </a:rPr>
              <a:t>Apply Permissions using SPN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1B3F0CD-3D48-4F3A-85F8-2F252812D5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5474972" y="849896"/>
            <a:ext cx="193167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600" b="1" dirty="0">
                <a:latin typeface="Caveat" panose="00000500000000000000" pitchFamily="2" charset="0"/>
              </a:rPr>
              <a:t>Azure SQL Server Identity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11329C1-88DF-46A8-931B-6CF6435E4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2975611" y="2763673"/>
            <a:ext cx="203454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600" b="1" dirty="0">
                <a:latin typeface="Caveat" panose="00000500000000000000" pitchFamily="2" charset="0"/>
              </a:rPr>
              <a:t>Directory Readers Role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B379CA9-F26A-43ED-BD84-3EE741EAEC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5474972" y="2782457"/>
            <a:ext cx="19126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>
                <a:latin typeface="Caveat" panose="00000500000000000000" pitchFamily="2" charset="0"/>
              </a:rPr>
              <a:t>Azure DevOps Pipeline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F1A21F5-120C-4A4F-9575-BC89617DF9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7791450" y="2729117"/>
            <a:ext cx="206502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>
                <a:latin typeface="Caveat" panose="00000500000000000000" pitchFamily="2" charset="0"/>
              </a:rPr>
              <a:t>Permissions in Excel Sheet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7A08EAF-4083-4BEC-A86B-6A02F8263B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7867651" y="849896"/>
            <a:ext cx="193167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600" b="1" dirty="0">
                <a:latin typeface="Caveat" panose="00000500000000000000" pitchFamily="2" charset="0"/>
              </a:rPr>
              <a:t>Active Directory Admin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66DF128A-4B71-4629-8A12-2465B4D461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937510" y="849896"/>
            <a:ext cx="1779270" cy="177927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E7635871-E714-4E39-B8B6-C5B1308B27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69255" y="849896"/>
            <a:ext cx="1779270" cy="177927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4F64B8EA-B2AC-404D-AEB1-AABD06D49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867650" y="887400"/>
            <a:ext cx="1779270" cy="177927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89B88CEF-E80F-4054-B3F8-BB92AA7A3C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874645" y="2757513"/>
            <a:ext cx="1779270" cy="177927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032B7676-4B3F-4B52-8F20-F19EBD67BD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02579" y="2875195"/>
            <a:ext cx="1779270" cy="1779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6409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DBDAA9-37DF-4916-8D78-E220B5156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pipeline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2F11B3-888D-454A-85D2-C0BDA30509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3AD8DBD-78D0-47E0-B534-07EEDE7163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7601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0111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880AEC-A70B-4CC9-B805-FB7F9B5C70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325563"/>
            <a:ext cx="10515600" cy="132556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GB" dirty="0"/>
              <a:t>pipeline</a:t>
            </a:r>
          </a:p>
        </p:txBody>
      </p:sp>
      <p:pic>
        <p:nvPicPr>
          <p:cNvPr id="7" name="Picture 6" descr="Exccel sheet">
            <a:extLst>
              <a:ext uri="{FF2B5EF4-FFF2-40B4-BE49-F238E27FC236}">
                <a16:creationId xmlns:a16="http://schemas.microsoft.com/office/drawing/2014/main" id="{A4CE5C78-2439-423B-A349-E9ABA06EA4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44308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5388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5B5515-A82B-4087-87F1-5326C57C56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pipeline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E120C5-8766-45CE-8549-EAB8CC3CDE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4F89F3-7A2D-4BD6-8E13-8600B1F0CD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977983" cy="7098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263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tick">
            <a:extLst>
              <a:ext uri="{FF2B5EF4-FFF2-40B4-BE49-F238E27FC236}">
                <a16:creationId xmlns:a16="http://schemas.microsoft.com/office/drawing/2014/main" id="{5745ED4F-001C-4887-9E8A-BDB975026BC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99C1F8DB-919F-4560-9D0B-7C7FBF8EDE12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 rot="16200000">
            <a:off x="-1942298" y="2446051"/>
            <a:ext cx="6065523" cy="1569660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veat" panose="00000500000000000000" pitchFamily="2" charset="0"/>
                <a:ea typeface="+mn-ea"/>
                <a:cs typeface="+mn-cs"/>
              </a:rPr>
              <a:t>Requirements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4C02CD-39E6-459C-AD93-A5C334D5B301}"/>
              </a:ext>
            </a:extLst>
          </p:cNvPr>
          <p:cNvSpPr txBox="1"/>
          <p:nvPr/>
        </p:nvSpPr>
        <p:spPr>
          <a:xfrm>
            <a:off x="100818" y="6425803"/>
            <a:ext cx="36634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i-FI" dirty="0">
                <a:latin typeface="Caveat" panose="00000500000000000000" pitchFamily="2" charset="0"/>
              </a:rPr>
              <a:t>Photo by </a:t>
            </a:r>
            <a:r>
              <a:rPr lang="fi-FI" dirty="0">
                <a:latin typeface="Caveat" panose="00000500000000000000" pitchFamily="2" charset="0"/>
                <a:hlinkClick r:id="rId3"/>
              </a:rPr>
              <a:t>Kelly Sikkema</a:t>
            </a:r>
            <a:r>
              <a:rPr lang="fi-FI" dirty="0">
                <a:latin typeface="Caveat" panose="00000500000000000000" pitchFamily="2" charset="0"/>
              </a:rPr>
              <a:t> on </a:t>
            </a:r>
            <a:r>
              <a:rPr lang="fi-FI" dirty="0">
                <a:latin typeface="Caveat" panose="00000500000000000000" pitchFamily="2" charset="0"/>
                <a:hlinkClick r:id="rId4"/>
              </a:rPr>
              <a:t>Unsplash</a:t>
            </a:r>
            <a:endParaRPr lang="en-GB" dirty="0">
              <a:latin typeface="Caveat" panose="0000050000000000000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5AD2B83-5096-4A8C-8F49-EF01D47C03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2678430" y="774114"/>
            <a:ext cx="21717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600" b="1" dirty="0">
                <a:latin typeface="Caveat" panose="00000500000000000000" pitchFamily="2" charset="0"/>
              </a:rPr>
              <a:t>Apply Permissions using SPN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1B3F0CD-3D48-4F3A-85F8-2F252812D5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5474972" y="849896"/>
            <a:ext cx="193167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600" b="1" dirty="0">
                <a:latin typeface="Caveat" panose="00000500000000000000" pitchFamily="2" charset="0"/>
              </a:rPr>
              <a:t>Azure SQL Server Identity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11329C1-88DF-46A8-931B-6CF6435E4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2975611" y="2763673"/>
            <a:ext cx="203454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600" b="1" dirty="0">
                <a:latin typeface="Caveat" panose="00000500000000000000" pitchFamily="2" charset="0"/>
              </a:rPr>
              <a:t>Directory Readers Role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B379CA9-F26A-43ED-BD84-3EE741EAEC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5474972" y="2782457"/>
            <a:ext cx="19126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>
                <a:latin typeface="Caveat" panose="00000500000000000000" pitchFamily="2" charset="0"/>
              </a:rPr>
              <a:t>Azure DevOps Pipeline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F1A21F5-120C-4A4F-9575-BC89617DF9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7791450" y="2729117"/>
            <a:ext cx="206502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>
                <a:latin typeface="Caveat" panose="00000500000000000000" pitchFamily="2" charset="0"/>
              </a:rPr>
              <a:t>Permissions in Excel Sheet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7A08EAF-4083-4BEC-A86B-6A02F8263B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7867651" y="849896"/>
            <a:ext cx="193167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600" b="1" dirty="0">
                <a:latin typeface="Caveat" panose="00000500000000000000" pitchFamily="2" charset="0"/>
              </a:rPr>
              <a:t>Active Directory Admin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66DF128A-4B71-4629-8A12-2465B4D461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937510" y="849896"/>
            <a:ext cx="1779270" cy="177927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E7635871-E714-4E39-B8B6-C5B1308B27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69255" y="849896"/>
            <a:ext cx="1779270" cy="177927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4F64B8EA-B2AC-404D-AEB1-AABD06D49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867650" y="887400"/>
            <a:ext cx="1779270" cy="177927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89B88CEF-E80F-4054-B3F8-BB92AA7A3C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874645" y="2757513"/>
            <a:ext cx="1779270" cy="177927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032B7676-4B3F-4B52-8F20-F19EBD67BD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02579" y="2875195"/>
            <a:ext cx="1779270" cy="1779270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FC2614CD-F97F-4E98-86CA-0AD5DE9437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34326" y="2791565"/>
            <a:ext cx="1779270" cy="1779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2933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0F32A-F9C2-4405-99B2-799E1FE4F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325563"/>
            <a:ext cx="10515600" cy="132556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GB" dirty="0"/>
              <a:t>pipeline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62A49D-3835-4A1D-B1AC-29B02DCBBB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3900F5-25B5-4AFA-BB77-E37539EE7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939623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8849CCD-852D-4D7E-9360-2ECEEBE495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00" y="12825046"/>
            <a:ext cx="12888942" cy="63246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9422667-1AA1-40F4-BDFF-D9A1E4B827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01" y="18373539"/>
            <a:ext cx="12838081" cy="628827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EFE30DE-94E9-4C88-9C55-5489ECB3F0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" y="6858000"/>
            <a:ext cx="12937063" cy="6288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6680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43D32-D568-481F-8A64-A519D6C054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325563"/>
            <a:ext cx="10515600" cy="132556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GB" dirty="0"/>
              <a:t>pipeline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62A49D-3835-4A1D-B1AC-29B02DCBBB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3900F5-25B5-4AFA-BB77-E37539EE7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6648083"/>
            <a:ext cx="12939623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8849CCD-852D-4D7E-9360-2ECEEBE495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01" y="6176963"/>
            <a:ext cx="12888942" cy="63246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9422667-1AA1-40F4-BDFF-D9A1E4B827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02" y="11725456"/>
            <a:ext cx="12838081" cy="628827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EFE30DE-94E9-4C88-9C55-5489ECB3F0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09917"/>
            <a:ext cx="12937063" cy="6288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4831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1D411-A1C2-4121-BFE3-18EA257D47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325563"/>
            <a:ext cx="10515600" cy="132556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GB" dirty="0"/>
              <a:t>pipeline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62A49D-3835-4A1D-B1AC-29B02DCBBB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3900F5-25B5-4AFA-BB77-E37539EE7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9401" y="-12972683"/>
            <a:ext cx="12939623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8849CCD-852D-4D7E-9360-2ECEEBE495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47637"/>
            <a:ext cx="12888942" cy="63246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9422667-1AA1-40F4-BDFF-D9A1E4B827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5400856"/>
            <a:ext cx="12838081" cy="628827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EFE30DE-94E9-4C88-9C55-5489ECB3F0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49401" y="-6114683"/>
            <a:ext cx="12937063" cy="6288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1630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EF823E-B06E-4307-8049-D11D6EBC4F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325563"/>
            <a:ext cx="10515600" cy="132556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GB" dirty="0"/>
              <a:t>pipeline</a:t>
            </a:r>
          </a:p>
        </p:txBody>
      </p:sp>
      <p:pic>
        <p:nvPicPr>
          <p:cNvPr id="10" name="Picture 9" descr="pipeline">
            <a:extLst>
              <a:ext uri="{FF2B5EF4-FFF2-40B4-BE49-F238E27FC236}">
                <a16:creationId xmlns:a16="http://schemas.microsoft.com/office/drawing/2014/main" id="{88849CCD-852D-4D7E-9360-2ECEEBE495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4978764"/>
            <a:ext cx="12888942" cy="63246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62A49D-3835-4A1D-B1AC-29B02DCBBB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9422667-1AA1-40F4-BDFF-D9A1E4B827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69729"/>
            <a:ext cx="12838081" cy="628827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EFE30DE-94E9-4C88-9C55-5489ECB3F0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9402" y="-10945810"/>
            <a:ext cx="12937063" cy="6288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926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993AB415-C42B-44E2-83D9-06F2D93DDE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67161" y="4070127"/>
            <a:ext cx="3578543" cy="809625"/>
          </a:xfrm>
          <a:prstGeom prst="rect">
            <a:avLst/>
          </a:prstGeom>
        </p:spPr>
      </p:pic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373341B-5B96-4DA0-8779-FF146197C5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35" y="320897"/>
            <a:ext cx="5612698" cy="3568254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030D505-5E3F-4D5B-9C88-1F2B298D80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0613" y="355710"/>
            <a:ext cx="6231387" cy="3498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88410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of a purple flower with 2020 on dice next to it">
            <a:extLst>
              <a:ext uri="{FF2B5EF4-FFF2-40B4-BE49-F238E27FC236}">
                <a16:creationId xmlns:a16="http://schemas.microsoft.com/office/drawing/2014/main" id="{9ECD9CDD-654E-43F2-8AB7-0213B5D605B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12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CD645F-4938-4804-9391-4AB6FE31B5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>
                <a:cs typeface="Calibri Light"/>
              </a:rPr>
              <a:t>What Is The Problem ?</a:t>
            </a:r>
            <a:endParaRPr lang="en-US" u="sng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CF16E9-0E32-44CF-9F98-1F118907B469}"/>
              </a:ext>
            </a:extLst>
          </p:cNvPr>
          <p:cNvSpPr txBox="1"/>
          <p:nvPr/>
        </p:nvSpPr>
        <p:spPr>
          <a:xfrm>
            <a:off x="784860" y="2013228"/>
            <a:ext cx="10622280" cy="28315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 dirty="0">
                <a:ea typeface="+mn-lt"/>
                <a:cs typeface="+mn-lt"/>
              </a:rPr>
              <a:t>Automate a solution to make it easy for the Operational Team to control permissions to the Azure SQL Database and Azure SQL Managed Instance estate</a:t>
            </a:r>
            <a:endParaRPr lang="en-US" sz="4000" dirty="0"/>
          </a:p>
          <a:p>
            <a:pPr algn="l"/>
            <a:endParaRPr lang="en-US" dirty="0">
              <a:cs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EEA383-E433-46F2-AB6E-1222FD2916CD}"/>
              </a:ext>
            </a:extLst>
          </p:cNvPr>
          <p:cNvSpPr txBox="1"/>
          <p:nvPr/>
        </p:nvSpPr>
        <p:spPr>
          <a:xfrm>
            <a:off x="8469426" y="64886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Photo by </a:t>
            </a:r>
            <a:r>
              <a:rPr lang="en-US" dirty="0">
                <a:hlinkClick r:id="rId3"/>
              </a:rPr>
              <a:t>Andrey </a:t>
            </a:r>
            <a:r>
              <a:rPr lang="en-US" dirty="0" err="1">
                <a:hlinkClick r:id="rId3"/>
              </a:rPr>
              <a:t>Metelev</a:t>
            </a:r>
            <a:r>
              <a:rPr lang="en-US" dirty="0"/>
              <a:t> on </a:t>
            </a:r>
            <a:r>
              <a:rPr lang="en-US" dirty="0" err="1">
                <a:hlinkClick r:id="rId4"/>
              </a:rPr>
              <a:t>Unsplash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486406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6CE55-C522-47CB-84C9-621EB8321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+mj-lt"/>
                <a:cs typeface="+mj-lt"/>
              </a:rPr>
              <a:t>So now we have all that we need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B589FD-BA96-4DF0-8C24-F43F0A4050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ea typeface="+mn-lt"/>
                <a:cs typeface="+mn-lt"/>
              </a:rPr>
              <a:t>•An Excel File for Permissions</a:t>
            </a:r>
            <a:endParaRPr lang="en-US" dirty="0">
              <a:cs typeface="Calibri" panose="020F0502020204030204"/>
            </a:endParaRPr>
          </a:p>
          <a:p>
            <a:r>
              <a:rPr lang="en-US" dirty="0">
                <a:ea typeface="+mn-lt"/>
                <a:cs typeface="+mn-lt"/>
              </a:rPr>
              <a:t>•Azure SQL instance with AAD Identity and SPN with Directory Reader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•</a:t>
            </a:r>
            <a:r>
              <a:rPr lang="en-US" dirty="0" err="1">
                <a:ea typeface="+mn-lt"/>
                <a:cs typeface="+mn-lt"/>
              </a:rPr>
              <a:t>dbatools</a:t>
            </a:r>
            <a:r>
              <a:rPr lang="en-US" dirty="0">
                <a:ea typeface="+mn-lt"/>
                <a:cs typeface="+mn-lt"/>
              </a:rPr>
              <a:t> to run the query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•Azure Key Vault for storing secrets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•Azure DevOps for running the code</a:t>
            </a:r>
            <a:endParaRPr lang="en-US" dirty="0"/>
          </a:p>
          <a:p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319883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EE1EA-A937-4AAA-A535-FCA1ABDF72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325563"/>
            <a:ext cx="10515600" cy="132556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GB" dirty="0"/>
              <a:t>Who dis?</a:t>
            </a:r>
          </a:p>
        </p:txBody>
      </p:sp>
      <p:pic>
        <p:nvPicPr>
          <p:cNvPr id="4" name="Picture 4" descr="Graphical user interface, text, application, letter&#10;&#10;">
            <a:extLst>
              <a:ext uri="{FF2B5EF4-FFF2-40B4-BE49-F238E27FC236}">
                <a16:creationId xmlns:a16="http://schemas.microsoft.com/office/drawing/2014/main" id="{CAB84AD3-582E-4FE0-A7D0-B3214E1578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86682" y="1201616"/>
            <a:ext cx="9830839" cy="4931024"/>
          </a:xfrm>
        </p:spPr>
      </p:pic>
    </p:spTree>
    <p:extLst>
      <p:ext uri="{BB962C8B-B14F-4D97-AF65-F5344CB8AC3E}">
        <p14:creationId xmlns:p14="http://schemas.microsoft.com/office/powerpoint/2010/main" val="41609853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Icon&#10;">
            <a:extLst>
              <a:ext uri="{FF2B5EF4-FFF2-40B4-BE49-F238E27FC236}">
                <a16:creationId xmlns:a16="http://schemas.microsoft.com/office/drawing/2014/main" id="{82FBEBB3-CA46-4FA7-9B4C-AECA210FADD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343C95D-F3C2-4DDE-98DC-E9EFC26D2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+mj-lt"/>
                <a:cs typeface="+mj-lt"/>
              </a:rPr>
              <a:t>Also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714DF1-FAED-4897-BFE8-BE95492011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551990"/>
            <a:ext cx="10515600" cy="624973"/>
          </a:xfr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pPr marL="0" indent="0" algn="ctr">
              <a:buNone/>
            </a:pPr>
            <a:r>
              <a:rPr lang="en-US" sz="5800" dirty="0">
                <a:ea typeface="+mn-lt"/>
                <a:cs typeface="+mn-lt"/>
              </a:rPr>
              <a:t>“We’d Really like to use Excel”</a:t>
            </a:r>
            <a:endParaRPr lang="en-US" sz="5800" dirty="0">
              <a:cs typeface="Calibri"/>
            </a:endParaRPr>
          </a:p>
          <a:p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72810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1A28FE-E368-494E-B4D2-E45B5389F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+mj-lt"/>
                <a:cs typeface="+mj-lt"/>
              </a:rPr>
              <a:t>Creating Azure SQL Database Users</a:t>
            </a:r>
            <a:endParaRPr lang="en-US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E63F0EC2-0497-4185-B8F7-E42FDDF3E2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10833" y="1825625"/>
            <a:ext cx="4570333" cy="4351338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6BBC2C4-F43C-426F-BE3E-B2AB9C54D650}"/>
              </a:ext>
            </a:extLst>
          </p:cNvPr>
          <p:cNvSpPr txBox="1"/>
          <p:nvPr/>
        </p:nvSpPr>
        <p:spPr>
          <a:xfrm>
            <a:off x="1712976" y="6311900"/>
            <a:ext cx="90830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https://docs.microsoft.com/en-us/azure/azure-sql/database/authentication-aad-overview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6A18B2A-F33F-4D50-9241-30F373D86A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627120" y="1493520"/>
            <a:ext cx="5102352" cy="2737104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2DE6B0-9883-4332-B643-587A745C873E}"/>
              </a:ext>
            </a:extLst>
          </p:cNvPr>
          <p:cNvSpPr txBox="1"/>
          <p:nvPr/>
        </p:nvSpPr>
        <p:spPr>
          <a:xfrm>
            <a:off x="9084564" y="2637490"/>
            <a:ext cx="19141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Admin Accounts can create</a:t>
            </a:r>
          </a:p>
        </p:txBody>
      </p:sp>
    </p:spTree>
    <p:extLst>
      <p:ext uri="{BB962C8B-B14F-4D97-AF65-F5344CB8AC3E}">
        <p14:creationId xmlns:p14="http://schemas.microsoft.com/office/powerpoint/2010/main" val="217707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FFA43-0DE1-4B0F-8411-3F50D666F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+mj-lt"/>
                <a:cs typeface="+mj-lt"/>
              </a:rPr>
              <a:t>Creating Azure SQL Database Users</a:t>
            </a:r>
            <a:endParaRPr lang="en-US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9AB6AFA8-0995-4EF6-B879-5552EA8D99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10833" y="1825625"/>
            <a:ext cx="4570333" cy="4351338"/>
          </a:xfr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132C7D7E-7C68-4697-8C38-A82024EEEA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1591" y="4402572"/>
            <a:ext cx="1809750" cy="1038225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D0542A2A-95DE-45F8-A994-64B1F045F3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4402572"/>
            <a:ext cx="2093826" cy="86714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27D1CFD-95DC-4B1A-857A-054BBE6AF3FF}"/>
              </a:ext>
            </a:extLst>
          </p:cNvPr>
          <p:cNvSpPr txBox="1"/>
          <p:nvPr/>
        </p:nvSpPr>
        <p:spPr>
          <a:xfrm>
            <a:off x="1712976" y="6311900"/>
            <a:ext cx="90830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https://docs.microsoft.com/en-us/azure/azure-sql/database/authentication-aad-overview</a:t>
            </a:r>
          </a:p>
        </p:txBody>
      </p:sp>
    </p:spTree>
    <p:extLst>
      <p:ext uri="{BB962C8B-B14F-4D97-AF65-F5344CB8AC3E}">
        <p14:creationId xmlns:p14="http://schemas.microsoft.com/office/powerpoint/2010/main" val="374167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red leaf on a stem&#10;">
            <a:extLst>
              <a:ext uri="{FF2B5EF4-FFF2-40B4-BE49-F238E27FC236}">
                <a16:creationId xmlns:a16="http://schemas.microsoft.com/office/drawing/2014/main" id="{D4D309F3-CB5E-4E39-8EEC-48AE5918DF6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2" b="781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ED23C1B2-836A-4809-9E33-779AD35A0DB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242560" y="4602024"/>
            <a:ext cx="3718560" cy="1754326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5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Only One Option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CFA093-929B-4773-9D90-6B386DFBFCCD}"/>
              </a:ext>
            </a:extLst>
          </p:cNvPr>
          <p:cNvSpPr txBox="1"/>
          <p:nvPr/>
        </p:nvSpPr>
        <p:spPr>
          <a:xfrm>
            <a:off x="9095232" y="6488668"/>
            <a:ext cx="36271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i-FI" dirty="0"/>
              <a:t>Photo by </a:t>
            </a:r>
            <a:r>
              <a:rPr lang="fi-FI" dirty="0">
                <a:hlinkClick r:id="rId3"/>
              </a:rPr>
              <a:t>Olli Kilpi</a:t>
            </a:r>
            <a:r>
              <a:rPr lang="fi-FI" dirty="0"/>
              <a:t> on </a:t>
            </a:r>
            <a:r>
              <a:rPr lang="fi-FI" dirty="0">
                <a:hlinkClick r:id="rId4"/>
              </a:rPr>
              <a:t>Unsplash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559148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B7DB4F-2DF0-4803-B4E1-5605FDC314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+mj-lt"/>
                <a:cs typeface="+mj-lt"/>
              </a:rPr>
              <a:t>Creating an AAD Contained Database User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49E846-E239-4378-AB9A-3E04D2BD7A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We have an automated Infrastructure as Code deployment</a:t>
            </a:r>
          </a:p>
          <a:p>
            <a:r>
              <a:rPr lang="en-GB" dirty="0"/>
              <a:t>We want an automated Permissions as Code pipeline</a:t>
            </a:r>
          </a:p>
          <a:p>
            <a:r>
              <a:rPr lang="en-GB" dirty="0"/>
              <a:t>We don’t want manual intervention</a:t>
            </a:r>
          </a:p>
        </p:txBody>
      </p:sp>
      <p:pic>
        <p:nvPicPr>
          <p:cNvPr id="7" name="Picture 6" descr="A person holding a flower&#10;&#10;">
            <a:extLst>
              <a:ext uri="{FF2B5EF4-FFF2-40B4-BE49-F238E27FC236}">
                <a16:creationId xmlns:a16="http://schemas.microsoft.com/office/drawing/2014/main" id="{5D031991-C294-4FFE-9F52-FD77812485A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50613" y="3362495"/>
            <a:ext cx="3690774" cy="294835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D42FBC6-6052-4A1C-BE97-038493AE80FA}"/>
              </a:ext>
            </a:extLst>
          </p:cNvPr>
          <p:cNvSpPr txBox="1"/>
          <p:nvPr/>
        </p:nvSpPr>
        <p:spPr>
          <a:xfrm>
            <a:off x="8821616" y="6444734"/>
            <a:ext cx="32648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Photo by </a:t>
            </a:r>
            <a:r>
              <a:rPr lang="en-US" dirty="0">
                <a:hlinkClick r:id="rId3"/>
              </a:rPr>
              <a:t>Thirteen .J</a:t>
            </a:r>
            <a:r>
              <a:rPr lang="en-US" dirty="0"/>
              <a:t> on </a:t>
            </a:r>
            <a:r>
              <a:rPr lang="en-US" dirty="0" err="1">
                <a:hlinkClick r:id="rId4"/>
              </a:rPr>
              <a:t>Unsplash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311182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4204</TotalTime>
  <Words>621</Words>
  <Application>Microsoft Office PowerPoint</Application>
  <PresentationFormat>Widescreen</PresentationFormat>
  <Paragraphs>114</Paragraphs>
  <Slides>41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41</vt:i4>
      </vt:variant>
    </vt:vector>
  </HeadingPairs>
  <TitlesOfParts>
    <vt:vector size="47" baseType="lpstr">
      <vt:lpstr>Arial</vt:lpstr>
      <vt:lpstr>Calibri</vt:lpstr>
      <vt:lpstr>Calibri Light</vt:lpstr>
      <vt:lpstr>Caveat</vt:lpstr>
      <vt:lpstr>office theme</vt:lpstr>
      <vt:lpstr>1_Office Theme</vt:lpstr>
      <vt:lpstr>Controlling Permissions to Azure SQL Database and Azure SQL Managed Instance using Excel and Azure DevOps</vt:lpstr>
      <vt:lpstr>Who Dis?</vt:lpstr>
      <vt:lpstr>What Is The Problem ?</vt:lpstr>
      <vt:lpstr>What Is The Problem ?</vt:lpstr>
      <vt:lpstr>Also</vt:lpstr>
      <vt:lpstr>Creating Azure SQL Database Users</vt:lpstr>
      <vt:lpstr>Creating Azure SQL Database Users</vt:lpstr>
      <vt:lpstr>Only One Option</vt:lpstr>
      <vt:lpstr>Creating an AAD Contained Database User</vt:lpstr>
      <vt:lpstr>Creating an AAD Contained Database User</vt:lpstr>
      <vt:lpstr>Requirements</vt:lpstr>
      <vt:lpstr>Use dbatools https://dbatools.io </vt:lpstr>
      <vt:lpstr>ad</vt:lpstr>
      <vt:lpstr>Requirements</vt:lpstr>
      <vt:lpstr>Need the SQL Server to have an Identity</vt:lpstr>
      <vt:lpstr>Need the SQL Server to have an Identity</vt:lpstr>
      <vt:lpstr>Requirements</vt:lpstr>
      <vt:lpstr>Set the Active Directory Admin</vt:lpstr>
      <vt:lpstr>Set the Active Directory Admin</vt:lpstr>
      <vt:lpstr>Set the Active Directory Admin</vt:lpstr>
      <vt:lpstr>Requirements</vt:lpstr>
      <vt:lpstr>Directory Reader in AAD</vt:lpstr>
      <vt:lpstr>Directory Reader in AAD</vt:lpstr>
      <vt:lpstr>Requirements</vt:lpstr>
      <vt:lpstr>pipeline</vt:lpstr>
      <vt:lpstr>pipeline</vt:lpstr>
      <vt:lpstr>pipeline</vt:lpstr>
      <vt:lpstr>pipeline</vt:lpstr>
      <vt:lpstr>pipeline</vt:lpstr>
      <vt:lpstr>Requirements</vt:lpstr>
      <vt:lpstr>pipeline</vt:lpstr>
      <vt:lpstr>pipeline</vt:lpstr>
      <vt:lpstr>pipeline</vt:lpstr>
      <vt:lpstr>Requirements</vt:lpstr>
      <vt:lpstr>pipeline</vt:lpstr>
      <vt:lpstr>pipeline</vt:lpstr>
      <vt:lpstr>pipeline</vt:lpstr>
      <vt:lpstr>pipeline</vt:lpstr>
      <vt:lpstr>PowerPoint Presentation</vt:lpstr>
      <vt:lpstr>So now we have all that we need</vt:lpstr>
      <vt:lpstr>Who dis?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Rob Sewell</dc:creator>
  <cp:lastModifiedBy>Rob Sewell</cp:lastModifiedBy>
  <cp:revision>113</cp:revision>
  <dcterms:created xsi:type="dcterms:W3CDTF">2020-10-29T15:39:15Z</dcterms:created>
  <dcterms:modified xsi:type="dcterms:W3CDTF">2021-08-31T14:15:48Z</dcterms:modified>
</cp:coreProperties>
</file>